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86" r:id="rId4"/>
    <p:sldId id="287" r:id="rId5"/>
    <p:sldId id="288" r:id="rId6"/>
    <p:sldId id="295" r:id="rId7"/>
    <p:sldId id="289" r:id="rId8"/>
    <p:sldId id="290" r:id="rId9"/>
    <p:sldId id="291" r:id="rId10"/>
    <p:sldId id="292" r:id="rId11"/>
    <p:sldId id="293" r:id="rId12"/>
    <p:sldId id="29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305"/>
    <a:srgbClr val="FFCF37"/>
    <a:srgbClr val="FFC50D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4C901C-9528-4C0F-9CAC-EA4C6B6A26BC}" type="doc">
      <dgm:prSet loTypeId="urn:microsoft.com/office/officeart/2011/layout/ConvergingText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F86EF3F-2E0B-477A-9389-D735CBEE4363}">
      <dgm:prSet phldrT="[Text]"/>
      <dgm:spPr/>
      <dgm:t>
        <a:bodyPr/>
        <a:lstStyle/>
        <a:p>
          <a:r>
            <a:rPr lang="en-US" dirty="0" smtClean="0"/>
            <a:t>Who Goes PGO?</a:t>
          </a:r>
          <a:endParaRPr lang="en-US" dirty="0"/>
        </a:p>
      </dgm:t>
    </dgm:pt>
    <dgm:pt modelId="{339B1F48-6C4C-4C3C-9CCF-4E7FE11405FC}" type="parTrans" cxnId="{E37CF4EA-1670-4371-9191-30A0A11859AF}">
      <dgm:prSet/>
      <dgm:spPr/>
      <dgm:t>
        <a:bodyPr/>
        <a:lstStyle/>
        <a:p>
          <a:endParaRPr lang="en-US"/>
        </a:p>
      </dgm:t>
    </dgm:pt>
    <dgm:pt modelId="{967BA403-DA6E-4A24-8A7D-A8C6C23DF2D5}" type="sibTrans" cxnId="{E37CF4EA-1670-4371-9191-30A0A11859AF}">
      <dgm:prSet/>
      <dgm:spPr/>
      <dgm:t>
        <a:bodyPr/>
        <a:lstStyle/>
        <a:p>
          <a:endParaRPr lang="en-US"/>
        </a:p>
      </dgm:t>
    </dgm:pt>
    <dgm:pt modelId="{3EA0D306-51D3-4142-94DB-92DAF85663D3}">
      <dgm:prSet phldrT="[Text]"/>
      <dgm:spPr/>
      <dgm:t>
        <a:bodyPr/>
        <a:lstStyle/>
        <a:p>
          <a:r>
            <a:rPr lang="en-US" b="1" smtClean="0"/>
            <a:t>Teachers with 4 Years of Satisfactory Evaluations</a:t>
          </a:r>
          <a:endParaRPr lang="en-US" b="1" dirty="0"/>
        </a:p>
      </dgm:t>
    </dgm:pt>
    <dgm:pt modelId="{B9A844D8-DB2F-4E62-BBD9-F31F9CC6D31F}" type="parTrans" cxnId="{39675289-A98A-44E2-A7BE-3DF9AE0E1788}">
      <dgm:prSet/>
      <dgm:spPr/>
      <dgm:t>
        <a:bodyPr/>
        <a:lstStyle/>
        <a:p>
          <a:endParaRPr lang="en-US"/>
        </a:p>
      </dgm:t>
    </dgm:pt>
    <dgm:pt modelId="{CA7F1670-0E47-442D-A4DA-E72C042C38C5}" type="sibTrans" cxnId="{39675289-A98A-44E2-A7BE-3DF9AE0E1788}">
      <dgm:prSet/>
      <dgm:spPr/>
      <dgm:t>
        <a:bodyPr/>
        <a:lstStyle/>
        <a:p>
          <a:endParaRPr lang="en-US"/>
        </a:p>
      </dgm:t>
    </dgm:pt>
    <dgm:pt modelId="{F2C08A9B-D06A-4662-B030-EF97DD277C23}" type="pres">
      <dgm:prSet presAssocID="{E04C901C-9528-4C0F-9CAC-EA4C6B6A26BC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82958B6-7A2E-4C08-8FB6-FE1E7FE40867}" type="pres">
      <dgm:prSet presAssocID="{0F86EF3F-2E0B-477A-9389-D735CBEE4363}" presName="composite" presStyleCnt="0"/>
      <dgm:spPr/>
      <dgm:t>
        <a:bodyPr/>
        <a:lstStyle/>
        <a:p>
          <a:endParaRPr lang="en-US"/>
        </a:p>
      </dgm:t>
    </dgm:pt>
    <dgm:pt modelId="{9E9E94EC-2702-4E19-9809-1C319B7E7B09}" type="pres">
      <dgm:prSet presAssocID="{0F86EF3F-2E0B-477A-9389-D735CBEE4363}" presName="ParentAccent1" presStyleLbl="alignNode1" presStyleIdx="0" presStyleCnt="20"/>
      <dgm:spPr/>
      <dgm:t>
        <a:bodyPr/>
        <a:lstStyle/>
        <a:p>
          <a:endParaRPr lang="en-US"/>
        </a:p>
      </dgm:t>
    </dgm:pt>
    <dgm:pt modelId="{4B86FA42-79AF-4381-A26E-23E5F31AEA52}" type="pres">
      <dgm:prSet presAssocID="{0F86EF3F-2E0B-477A-9389-D735CBEE4363}" presName="ParentAccent2" presStyleLbl="alignNode1" presStyleIdx="1" presStyleCnt="20"/>
      <dgm:spPr/>
      <dgm:t>
        <a:bodyPr/>
        <a:lstStyle/>
        <a:p>
          <a:endParaRPr lang="en-US"/>
        </a:p>
      </dgm:t>
    </dgm:pt>
    <dgm:pt modelId="{AD57384F-BCBC-464E-AE8E-EE4FD412DEEB}" type="pres">
      <dgm:prSet presAssocID="{0F86EF3F-2E0B-477A-9389-D735CBEE4363}" presName="ParentAccent3" presStyleLbl="alignNode1" presStyleIdx="2" presStyleCnt="20"/>
      <dgm:spPr/>
      <dgm:t>
        <a:bodyPr/>
        <a:lstStyle/>
        <a:p>
          <a:endParaRPr lang="en-US"/>
        </a:p>
      </dgm:t>
    </dgm:pt>
    <dgm:pt modelId="{C8A0216C-56F8-4A10-AF13-C42B38B818A8}" type="pres">
      <dgm:prSet presAssocID="{0F86EF3F-2E0B-477A-9389-D735CBEE4363}" presName="ParentAccent4" presStyleLbl="alignNode1" presStyleIdx="3" presStyleCnt="20"/>
      <dgm:spPr/>
      <dgm:t>
        <a:bodyPr/>
        <a:lstStyle/>
        <a:p>
          <a:endParaRPr lang="en-US"/>
        </a:p>
      </dgm:t>
    </dgm:pt>
    <dgm:pt modelId="{20BBE339-C22A-460E-BA0A-D7D491717C31}" type="pres">
      <dgm:prSet presAssocID="{0F86EF3F-2E0B-477A-9389-D735CBEE4363}" presName="ParentAccent5" presStyleLbl="alignNode1" presStyleIdx="4" presStyleCnt="20"/>
      <dgm:spPr/>
      <dgm:t>
        <a:bodyPr/>
        <a:lstStyle/>
        <a:p>
          <a:endParaRPr lang="en-US"/>
        </a:p>
      </dgm:t>
    </dgm:pt>
    <dgm:pt modelId="{B9E40158-B095-4F15-9E00-F97E34C5C107}" type="pres">
      <dgm:prSet presAssocID="{0F86EF3F-2E0B-477A-9389-D735CBEE4363}" presName="ParentAccent6" presStyleLbl="alignNode1" presStyleIdx="5" presStyleCnt="20"/>
      <dgm:spPr/>
      <dgm:t>
        <a:bodyPr/>
        <a:lstStyle/>
        <a:p>
          <a:endParaRPr lang="en-US"/>
        </a:p>
      </dgm:t>
    </dgm:pt>
    <dgm:pt modelId="{ACF63BCF-26A1-4093-8768-B2F80DF5B52D}" type="pres">
      <dgm:prSet presAssocID="{0F86EF3F-2E0B-477A-9389-D735CBEE4363}" presName="ParentAccent7" presStyleLbl="alignNode1" presStyleIdx="6" presStyleCnt="20"/>
      <dgm:spPr/>
      <dgm:t>
        <a:bodyPr/>
        <a:lstStyle/>
        <a:p>
          <a:endParaRPr lang="en-US"/>
        </a:p>
      </dgm:t>
    </dgm:pt>
    <dgm:pt modelId="{F8722DC3-46CC-4E55-9B57-AEDEAD71EB3F}" type="pres">
      <dgm:prSet presAssocID="{0F86EF3F-2E0B-477A-9389-D735CBEE4363}" presName="ParentAccent8" presStyleLbl="alignNode1" presStyleIdx="7" presStyleCnt="20"/>
      <dgm:spPr/>
      <dgm:t>
        <a:bodyPr/>
        <a:lstStyle/>
        <a:p>
          <a:endParaRPr lang="en-US"/>
        </a:p>
      </dgm:t>
    </dgm:pt>
    <dgm:pt modelId="{CF1F359E-CFF6-4C49-9D17-AFB2F530AEB6}" type="pres">
      <dgm:prSet presAssocID="{0F86EF3F-2E0B-477A-9389-D735CBEE4363}" presName="ParentAccent9" presStyleLbl="alignNode1" presStyleIdx="8" presStyleCnt="20"/>
      <dgm:spPr/>
      <dgm:t>
        <a:bodyPr/>
        <a:lstStyle/>
        <a:p>
          <a:endParaRPr lang="en-US"/>
        </a:p>
      </dgm:t>
    </dgm:pt>
    <dgm:pt modelId="{C1605163-7CA6-4B42-AD99-4D6A566B92D6}" type="pres">
      <dgm:prSet presAssocID="{0F86EF3F-2E0B-477A-9389-D735CBEE4363}" presName="ParentAccent10" presStyleLbl="alignNode1" presStyleIdx="9" presStyleCnt="20"/>
      <dgm:spPr/>
      <dgm:t>
        <a:bodyPr/>
        <a:lstStyle/>
        <a:p>
          <a:endParaRPr lang="en-US"/>
        </a:p>
      </dgm:t>
    </dgm:pt>
    <dgm:pt modelId="{F8C3520A-9220-4629-8B0A-0404499D54F2}" type="pres">
      <dgm:prSet presAssocID="{0F86EF3F-2E0B-477A-9389-D735CBEE4363}" presName="Parent" presStyleLbl="alignNode1" presStyleIdx="10" presStyleCnt="20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1AC95-C2C3-4250-BA1F-887A9023C548}" type="pres">
      <dgm:prSet presAssocID="{3EA0D306-51D3-4142-94DB-92DAF85663D3}" presName="Child1Accent1" presStyleLbl="alignNode1" presStyleIdx="11" presStyleCnt="20"/>
      <dgm:spPr/>
      <dgm:t>
        <a:bodyPr/>
        <a:lstStyle/>
        <a:p>
          <a:endParaRPr lang="en-US"/>
        </a:p>
      </dgm:t>
    </dgm:pt>
    <dgm:pt modelId="{F9DFD65C-E3DB-4C57-BD9D-41C4535FB3FA}" type="pres">
      <dgm:prSet presAssocID="{3EA0D306-51D3-4142-94DB-92DAF85663D3}" presName="Child1Accent2" presStyleLbl="alignNode1" presStyleIdx="12" presStyleCnt="20"/>
      <dgm:spPr/>
      <dgm:t>
        <a:bodyPr/>
        <a:lstStyle/>
        <a:p>
          <a:endParaRPr lang="en-US"/>
        </a:p>
      </dgm:t>
    </dgm:pt>
    <dgm:pt modelId="{2A029C5F-1E24-4DCB-AE2E-2F8A095C14B1}" type="pres">
      <dgm:prSet presAssocID="{3EA0D306-51D3-4142-94DB-92DAF85663D3}" presName="Child1Accent3" presStyleLbl="alignNode1" presStyleIdx="13" presStyleCnt="20"/>
      <dgm:spPr/>
      <dgm:t>
        <a:bodyPr/>
        <a:lstStyle/>
        <a:p>
          <a:endParaRPr lang="en-US"/>
        </a:p>
      </dgm:t>
    </dgm:pt>
    <dgm:pt modelId="{33B91DD5-0B7E-4B9E-A73D-B2C9BF20EB03}" type="pres">
      <dgm:prSet presAssocID="{3EA0D306-51D3-4142-94DB-92DAF85663D3}" presName="Child1Accent4" presStyleLbl="alignNode1" presStyleIdx="14" presStyleCnt="20"/>
      <dgm:spPr/>
      <dgm:t>
        <a:bodyPr/>
        <a:lstStyle/>
        <a:p>
          <a:endParaRPr lang="en-US"/>
        </a:p>
      </dgm:t>
    </dgm:pt>
    <dgm:pt modelId="{FF5CE3BC-353A-4DBA-8E2B-C223FF3F4710}" type="pres">
      <dgm:prSet presAssocID="{3EA0D306-51D3-4142-94DB-92DAF85663D3}" presName="Child1Accent5" presStyleLbl="alignNode1" presStyleIdx="15" presStyleCnt="20"/>
      <dgm:spPr/>
      <dgm:t>
        <a:bodyPr/>
        <a:lstStyle/>
        <a:p>
          <a:endParaRPr lang="en-US"/>
        </a:p>
      </dgm:t>
    </dgm:pt>
    <dgm:pt modelId="{A03C0BFC-3C73-43B0-8117-CEDABA787215}" type="pres">
      <dgm:prSet presAssocID="{3EA0D306-51D3-4142-94DB-92DAF85663D3}" presName="Child1Accent6" presStyleLbl="alignNode1" presStyleIdx="16" presStyleCnt="20"/>
      <dgm:spPr/>
      <dgm:t>
        <a:bodyPr/>
        <a:lstStyle/>
        <a:p>
          <a:endParaRPr lang="en-US"/>
        </a:p>
      </dgm:t>
    </dgm:pt>
    <dgm:pt modelId="{D997C722-1A45-4962-81BB-2A8B4C4F0CD7}" type="pres">
      <dgm:prSet presAssocID="{3EA0D306-51D3-4142-94DB-92DAF85663D3}" presName="Child1Accent7" presStyleLbl="alignNode1" presStyleIdx="17" presStyleCnt="20"/>
      <dgm:spPr/>
      <dgm:t>
        <a:bodyPr/>
        <a:lstStyle/>
        <a:p>
          <a:endParaRPr lang="en-US"/>
        </a:p>
      </dgm:t>
    </dgm:pt>
    <dgm:pt modelId="{415009BD-234B-4BCF-852A-366DC3E27E8F}" type="pres">
      <dgm:prSet presAssocID="{3EA0D306-51D3-4142-94DB-92DAF85663D3}" presName="Child1Accent8" presStyleLbl="alignNode1" presStyleIdx="18" presStyleCnt="20"/>
      <dgm:spPr/>
      <dgm:t>
        <a:bodyPr/>
        <a:lstStyle/>
        <a:p>
          <a:endParaRPr lang="en-US"/>
        </a:p>
      </dgm:t>
    </dgm:pt>
    <dgm:pt modelId="{F7EBDD6E-6570-4B49-991B-64B79EE98C1F}" type="pres">
      <dgm:prSet presAssocID="{3EA0D306-51D3-4142-94DB-92DAF85663D3}" presName="Child1Accent9" presStyleLbl="alignNode1" presStyleIdx="19" presStyleCnt="20"/>
      <dgm:spPr/>
      <dgm:t>
        <a:bodyPr/>
        <a:lstStyle/>
        <a:p>
          <a:endParaRPr lang="en-US"/>
        </a:p>
      </dgm:t>
    </dgm:pt>
    <dgm:pt modelId="{3AE33CF8-C419-4563-BF79-D9666D3C862C}" type="pres">
      <dgm:prSet presAssocID="{3EA0D306-51D3-4142-94DB-92DAF85663D3}" presName="Child1" presStyleLbl="revTx" presStyleIdx="0" presStyleCnt="1" custScaleX="163838" custLinFactNeighborX="32419" custLinFactNeighborY="-1763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675289-A98A-44E2-A7BE-3DF9AE0E1788}" srcId="{0F86EF3F-2E0B-477A-9389-D735CBEE4363}" destId="{3EA0D306-51D3-4142-94DB-92DAF85663D3}" srcOrd="0" destOrd="0" parTransId="{B9A844D8-DB2F-4E62-BBD9-F31F9CC6D31F}" sibTransId="{CA7F1670-0E47-442D-A4DA-E72C042C38C5}"/>
    <dgm:cxn modelId="{EA99E811-31BF-46DE-B6A0-EF850AD06BB0}" type="presOf" srcId="{E04C901C-9528-4C0F-9CAC-EA4C6B6A26BC}" destId="{F2C08A9B-D06A-4662-B030-EF97DD277C23}" srcOrd="0" destOrd="0" presId="urn:microsoft.com/office/officeart/2011/layout/ConvergingText"/>
    <dgm:cxn modelId="{E37CF4EA-1670-4371-9191-30A0A11859AF}" srcId="{E04C901C-9528-4C0F-9CAC-EA4C6B6A26BC}" destId="{0F86EF3F-2E0B-477A-9389-D735CBEE4363}" srcOrd="0" destOrd="0" parTransId="{339B1F48-6C4C-4C3C-9CCF-4E7FE11405FC}" sibTransId="{967BA403-DA6E-4A24-8A7D-A8C6C23DF2D5}"/>
    <dgm:cxn modelId="{728512DA-9D66-4223-B810-CE29C3306233}" type="presOf" srcId="{0F86EF3F-2E0B-477A-9389-D735CBEE4363}" destId="{F8C3520A-9220-4629-8B0A-0404499D54F2}" srcOrd="0" destOrd="0" presId="urn:microsoft.com/office/officeart/2011/layout/ConvergingText"/>
    <dgm:cxn modelId="{556C9485-8F71-4785-98B9-296585DCD680}" type="presOf" srcId="{3EA0D306-51D3-4142-94DB-92DAF85663D3}" destId="{3AE33CF8-C419-4563-BF79-D9666D3C862C}" srcOrd="0" destOrd="0" presId="urn:microsoft.com/office/officeart/2011/layout/ConvergingText"/>
    <dgm:cxn modelId="{B2057326-1DDB-40BC-9C25-A8C0F750F829}" type="presParOf" srcId="{F2C08A9B-D06A-4662-B030-EF97DD277C23}" destId="{A82958B6-7A2E-4C08-8FB6-FE1E7FE40867}" srcOrd="0" destOrd="0" presId="urn:microsoft.com/office/officeart/2011/layout/ConvergingText"/>
    <dgm:cxn modelId="{12718A35-72DD-4592-ACDA-5EF12116F395}" type="presParOf" srcId="{A82958B6-7A2E-4C08-8FB6-FE1E7FE40867}" destId="{9E9E94EC-2702-4E19-9809-1C319B7E7B09}" srcOrd="0" destOrd="0" presId="urn:microsoft.com/office/officeart/2011/layout/ConvergingText"/>
    <dgm:cxn modelId="{D7BAF6AD-DE6B-4012-845E-3FB16CBDE623}" type="presParOf" srcId="{A82958B6-7A2E-4C08-8FB6-FE1E7FE40867}" destId="{4B86FA42-79AF-4381-A26E-23E5F31AEA52}" srcOrd="1" destOrd="0" presId="urn:microsoft.com/office/officeart/2011/layout/ConvergingText"/>
    <dgm:cxn modelId="{C6C93A44-255E-49D2-808B-3A65C286317D}" type="presParOf" srcId="{A82958B6-7A2E-4C08-8FB6-FE1E7FE40867}" destId="{AD57384F-BCBC-464E-AE8E-EE4FD412DEEB}" srcOrd="2" destOrd="0" presId="urn:microsoft.com/office/officeart/2011/layout/ConvergingText"/>
    <dgm:cxn modelId="{C13856EA-F51D-4D94-8818-7AD11887255A}" type="presParOf" srcId="{A82958B6-7A2E-4C08-8FB6-FE1E7FE40867}" destId="{C8A0216C-56F8-4A10-AF13-C42B38B818A8}" srcOrd="3" destOrd="0" presId="urn:microsoft.com/office/officeart/2011/layout/ConvergingText"/>
    <dgm:cxn modelId="{544E2F23-B77D-41FF-93D5-C0FEA5D9969A}" type="presParOf" srcId="{A82958B6-7A2E-4C08-8FB6-FE1E7FE40867}" destId="{20BBE339-C22A-460E-BA0A-D7D491717C31}" srcOrd="4" destOrd="0" presId="urn:microsoft.com/office/officeart/2011/layout/ConvergingText"/>
    <dgm:cxn modelId="{826943F8-0338-4F14-B15A-FEE1E9D20A0B}" type="presParOf" srcId="{A82958B6-7A2E-4C08-8FB6-FE1E7FE40867}" destId="{B9E40158-B095-4F15-9E00-F97E34C5C107}" srcOrd="5" destOrd="0" presId="urn:microsoft.com/office/officeart/2011/layout/ConvergingText"/>
    <dgm:cxn modelId="{9AC49B1A-5BC8-462D-99DB-02549D053C2F}" type="presParOf" srcId="{A82958B6-7A2E-4C08-8FB6-FE1E7FE40867}" destId="{ACF63BCF-26A1-4093-8768-B2F80DF5B52D}" srcOrd="6" destOrd="0" presId="urn:microsoft.com/office/officeart/2011/layout/ConvergingText"/>
    <dgm:cxn modelId="{9118643F-6DC0-4AF5-BF8F-456D5C4350BA}" type="presParOf" srcId="{A82958B6-7A2E-4C08-8FB6-FE1E7FE40867}" destId="{F8722DC3-46CC-4E55-9B57-AEDEAD71EB3F}" srcOrd="7" destOrd="0" presId="urn:microsoft.com/office/officeart/2011/layout/ConvergingText"/>
    <dgm:cxn modelId="{338404CC-4E33-470F-ADA3-9489B63E97EB}" type="presParOf" srcId="{A82958B6-7A2E-4C08-8FB6-FE1E7FE40867}" destId="{CF1F359E-CFF6-4C49-9D17-AFB2F530AEB6}" srcOrd="8" destOrd="0" presId="urn:microsoft.com/office/officeart/2011/layout/ConvergingText"/>
    <dgm:cxn modelId="{38D32613-9A4A-4105-8B13-75D10BCDDB70}" type="presParOf" srcId="{A82958B6-7A2E-4C08-8FB6-FE1E7FE40867}" destId="{C1605163-7CA6-4B42-AD99-4D6A566B92D6}" srcOrd="9" destOrd="0" presId="urn:microsoft.com/office/officeart/2011/layout/ConvergingText"/>
    <dgm:cxn modelId="{DDEAAE95-0839-41F0-9D6A-55D5C9997DA8}" type="presParOf" srcId="{A82958B6-7A2E-4C08-8FB6-FE1E7FE40867}" destId="{F8C3520A-9220-4629-8B0A-0404499D54F2}" srcOrd="10" destOrd="0" presId="urn:microsoft.com/office/officeart/2011/layout/ConvergingText"/>
    <dgm:cxn modelId="{AE2D087D-2D96-45D8-8825-3775D961D4D7}" type="presParOf" srcId="{A82958B6-7A2E-4C08-8FB6-FE1E7FE40867}" destId="{FAA1AC95-C2C3-4250-BA1F-887A9023C548}" srcOrd="11" destOrd="0" presId="urn:microsoft.com/office/officeart/2011/layout/ConvergingText"/>
    <dgm:cxn modelId="{F246453B-6E59-4879-8EFE-DE974E590D17}" type="presParOf" srcId="{A82958B6-7A2E-4C08-8FB6-FE1E7FE40867}" destId="{F9DFD65C-E3DB-4C57-BD9D-41C4535FB3FA}" srcOrd="12" destOrd="0" presId="urn:microsoft.com/office/officeart/2011/layout/ConvergingText"/>
    <dgm:cxn modelId="{4121B8DD-8332-42DF-B380-EDB096FC51BE}" type="presParOf" srcId="{A82958B6-7A2E-4C08-8FB6-FE1E7FE40867}" destId="{2A029C5F-1E24-4DCB-AE2E-2F8A095C14B1}" srcOrd="13" destOrd="0" presId="urn:microsoft.com/office/officeart/2011/layout/ConvergingText"/>
    <dgm:cxn modelId="{5260B0B3-0861-4907-A967-F0290C606E0E}" type="presParOf" srcId="{A82958B6-7A2E-4C08-8FB6-FE1E7FE40867}" destId="{33B91DD5-0B7E-4B9E-A73D-B2C9BF20EB03}" srcOrd="14" destOrd="0" presId="urn:microsoft.com/office/officeart/2011/layout/ConvergingText"/>
    <dgm:cxn modelId="{8FCB5A9B-A8AC-46F5-B359-FFF6369E663C}" type="presParOf" srcId="{A82958B6-7A2E-4C08-8FB6-FE1E7FE40867}" destId="{FF5CE3BC-353A-4DBA-8E2B-C223FF3F4710}" srcOrd="15" destOrd="0" presId="urn:microsoft.com/office/officeart/2011/layout/ConvergingText"/>
    <dgm:cxn modelId="{99DB9897-B10D-4565-BEF1-00D069910DD9}" type="presParOf" srcId="{A82958B6-7A2E-4C08-8FB6-FE1E7FE40867}" destId="{A03C0BFC-3C73-43B0-8117-CEDABA787215}" srcOrd="16" destOrd="0" presId="urn:microsoft.com/office/officeart/2011/layout/ConvergingText"/>
    <dgm:cxn modelId="{746E7B8A-7AA9-4B33-BBE8-78FAC6F27C66}" type="presParOf" srcId="{A82958B6-7A2E-4C08-8FB6-FE1E7FE40867}" destId="{D997C722-1A45-4962-81BB-2A8B4C4F0CD7}" srcOrd="17" destOrd="0" presId="urn:microsoft.com/office/officeart/2011/layout/ConvergingText"/>
    <dgm:cxn modelId="{BA3F1C32-A74F-43A5-8DFD-F2EA0743E6D2}" type="presParOf" srcId="{A82958B6-7A2E-4C08-8FB6-FE1E7FE40867}" destId="{415009BD-234B-4BCF-852A-366DC3E27E8F}" srcOrd="18" destOrd="0" presId="urn:microsoft.com/office/officeart/2011/layout/ConvergingText"/>
    <dgm:cxn modelId="{FA102AD8-B76B-47B3-B5BC-41A5F8DF9A54}" type="presParOf" srcId="{A82958B6-7A2E-4C08-8FB6-FE1E7FE40867}" destId="{F7EBDD6E-6570-4B49-991B-64B79EE98C1F}" srcOrd="19" destOrd="0" presId="urn:microsoft.com/office/officeart/2011/layout/ConvergingText"/>
    <dgm:cxn modelId="{2614CA6D-0D7D-4193-80FE-6089CC63833E}" type="presParOf" srcId="{A82958B6-7A2E-4C08-8FB6-FE1E7FE40867}" destId="{3AE33CF8-C419-4563-BF79-D9666D3C862C}" srcOrd="20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B7F847-F415-4568-B2FE-1666EAF28815}" type="doc">
      <dgm:prSet loTypeId="urn:microsoft.com/office/officeart/2011/layout/ConvergingText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3761B79-2DBA-4147-9539-00AB718329AA}">
      <dgm:prSet phldrT="[Text]"/>
      <dgm:spPr/>
      <dgm:t>
        <a:bodyPr/>
        <a:lstStyle/>
        <a:p>
          <a:r>
            <a:rPr lang="en-US" dirty="0" smtClean="0"/>
            <a:t>Who Goes Comp.?</a:t>
          </a:r>
          <a:endParaRPr lang="en-US" dirty="0"/>
        </a:p>
      </dgm:t>
    </dgm:pt>
    <dgm:pt modelId="{04227F64-7675-494D-AD90-652EB8CC30B0}" type="parTrans" cxnId="{54C7CBFD-F995-412C-BA2B-C2B39DBB1DD9}">
      <dgm:prSet/>
      <dgm:spPr/>
      <dgm:t>
        <a:bodyPr/>
        <a:lstStyle/>
        <a:p>
          <a:endParaRPr lang="en-US"/>
        </a:p>
      </dgm:t>
    </dgm:pt>
    <dgm:pt modelId="{94DA577C-D0C4-464E-BCFB-34805008E8B2}" type="sibTrans" cxnId="{54C7CBFD-F995-412C-BA2B-C2B39DBB1DD9}">
      <dgm:prSet/>
      <dgm:spPr/>
      <dgm:t>
        <a:bodyPr/>
        <a:lstStyle/>
        <a:p>
          <a:endParaRPr lang="en-US"/>
        </a:p>
      </dgm:t>
    </dgm:pt>
    <dgm:pt modelId="{4D9EB658-60B1-4357-A343-9A5B2B85F427}">
      <dgm:prSet phldrT="[Text]"/>
      <dgm:spPr/>
      <dgm:t>
        <a:bodyPr/>
        <a:lstStyle/>
        <a:p>
          <a:r>
            <a:rPr lang="en-US" smtClean="0"/>
            <a:t>Provisional Teachers</a:t>
          </a:r>
          <a:endParaRPr lang="en-US" dirty="0"/>
        </a:p>
      </dgm:t>
    </dgm:pt>
    <dgm:pt modelId="{5FD9B04A-BD7E-4560-AA74-0501BD49C2C7}" type="parTrans" cxnId="{46DB9F31-36B6-4884-B11F-7AD23F777126}">
      <dgm:prSet/>
      <dgm:spPr/>
      <dgm:t>
        <a:bodyPr/>
        <a:lstStyle/>
        <a:p>
          <a:endParaRPr lang="en-US"/>
        </a:p>
      </dgm:t>
    </dgm:pt>
    <dgm:pt modelId="{44FD8D57-6458-4DDF-B1AC-8764F06B33D2}" type="sibTrans" cxnId="{46DB9F31-36B6-4884-B11F-7AD23F777126}">
      <dgm:prSet/>
      <dgm:spPr/>
      <dgm:t>
        <a:bodyPr/>
        <a:lstStyle/>
        <a:p>
          <a:endParaRPr lang="en-US"/>
        </a:p>
      </dgm:t>
    </dgm:pt>
    <dgm:pt modelId="{D5381505-3825-45B9-B9BC-33DBC99CD1D4}">
      <dgm:prSet phldrT="[Text]"/>
      <dgm:spPr/>
      <dgm:t>
        <a:bodyPr/>
        <a:lstStyle/>
        <a:p>
          <a:r>
            <a:rPr lang="en-US" smtClean="0"/>
            <a:t>Principals in 1</a:t>
          </a:r>
          <a:r>
            <a:rPr lang="en-US" baseline="30000" smtClean="0"/>
            <a:t>st</a:t>
          </a:r>
          <a:r>
            <a:rPr lang="en-US" smtClean="0"/>
            <a:t> 3 Years</a:t>
          </a:r>
          <a:endParaRPr lang="en-US" dirty="0"/>
        </a:p>
      </dgm:t>
    </dgm:pt>
    <dgm:pt modelId="{75E7FE42-6F9D-4103-8AAB-4250263700F3}" type="parTrans" cxnId="{720FF37A-30FA-4EEF-97CF-5E44B3077C85}">
      <dgm:prSet/>
      <dgm:spPr/>
      <dgm:t>
        <a:bodyPr/>
        <a:lstStyle/>
        <a:p>
          <a:endParaRPr lang="en-US"/>
        </a:p>
      </dgm:t>
    </dgm:pt>
    <dgm:pt modelId="{DB3E27D5-BC08-47DA-A5A0-DA5BC2E4A53D}" type="sibTrans" cxnId="{720FF37A-30FA-4EEF-97CF-5E44B3077C85}">
      <dgm:prSet/>
      <dgm:spPr/>
      <dgm:t>
        <a:bodyPr/>
        <a:lstStyle/>
        <a:p>
          <a:endParaRPr lang="en-US"/>
        </a:p>
      </dgm:t>
    </dgm:pt>
    <dgm:pt modelId="{8B70B790-EC92-4FDA-B2C3-BD7C3443E31A}">
      <dgm:prSet phldrT="[Text]"/>
      <dgm:spPr/>
      <dgm:t>
        <a:bodyPr/>
        <a:lstStyle/>
        <a:p>
          <a:r>
            <a:rPr lang="en-US" smtClean="0"/>
            <a:t>Principals 1</a:t>
          </a:r>
          <a:r>
            <a:rPr lang="en-US" baseline="30000" smtClean="0"/>
            <a:t>st</a:t>
          </a:r>
          <a:r>
            <a:rPr lang="en-US" smtClean="0"/>
            <a:t> Year in District</a:t>
          </a:r>
          <a:endParaRPr lang="en-US" dirty="0"/>
        </a:p>
      </dgm:t>
    </dgm:pt>
    <dgm:pt modelId="{EBAF6256-0197-4083-A5F7-5013798416AD}" type="parTrans" cxnId="{12E71DD4-816D-450C-A7FD-14C5DDB87051}">
      <dgm:prSet/>
      <dgm:spPr/>
      <dgm:t>
        <a:bodyPr/>
        <a:lstStyle/>
        <a:p>
          <a:endParaRPr lang="en-US"/>
        </a:p>
      </dgm:t>
    </dgm:pt>
    <dgm:pt modelId="{98608CB2-F869-494E-9E1B-A58F28F04E1E}" type="sibTrans" cxnId="{12E71DD4-816D-450C-A7FD-14C5DDB87051}">
      <dgm:prSet/>
      <dgm:spPr/>
      <dgm:t>
        <a:bodyPr/>
        <a:lstStyle/>
        <a:p>
          <a:endParaRPr lang="en-US"/>
        </a:p>
      </dgm:t>
    </dgm:pt>
    <dgm:pt modelId="{27788AE3-7805-450A-B93B-FC895F8FAECA}">
      <dgm:prSet phldrT="[Text]"/>
      <dgm:spPr/>
      <dgm:t>
        <a:bodyPr/>
        <a:lstStyle/>
        <a:p>
          <a:r>
            <a:rPr lang="en-US" smtClean="0"/>
            <a:t>Teachers and Principals with Previous Rating 1 or 2</a:t>
          </a:r>
          <a:endParaRPr lang="en-US" dirty="0"/>
        </a:p>
      </dgm:t>
    </dgm:pt>
    <dgm:pt modelId="{CFD329BC-EFF5-4138-A8E8-C90982C46690}" type="parTrans" cxnId="{A94099C8-2D46-4234-80CA-43292B439B75}">
      <dgm:prSet/>
      <dgm:spPr/>
      <dgm:t>
        <a:bodyPr/>
        <a:lstStyle/>
        <a:p>
          <a:endParaRPr lang="en-US"/>
        </a:p>
      </dgm:t>
    </dgm:pt>
    <dgm:pt modelId="{5B00C747-1BA8-4FC5-8518-0403BA7F333F}" type="sibTrans" cxnId="{A94099C8-2D46-4234-80CA-43292B439B75}">
      <dgm:prSet/>
      <dgm:spPr/>
      <dgm:t>
        <a:bodyPr/>
        <a:lstStyle/>
        <a:p>
          <a:endParaRPr lang="en-US"/>
        </a:p>
      </dgm:t>
    </dgm:pt>
    <dgm:pt modelId="{A27E994D-8ABD-43F0-8BD6-4420E777BE03}">
      <dgm:prSet phldrT="[Text]"/>
      <dgm:spPr/>
      <dgm:t>
        <a:bodyPr/>
        <a:lstStyle/>
        <a:p>
          <a:r>
            <a:rPr lang="en-US" smtClean="0"/>
            <a:t>Teachers and Principals Every 4 Years</a:t>
          </a:r>
          <a:endParaRPr lang="en-US" dirty="0"/>
        </a:p>
      </dgm:t>
    </dgm:pt>
    <dgm:pt modelId="{CE49D35F-B12B-4371-ADD7-2F8AD0E534FC}" type="parTrans" cxnId="{16321FF2-6F28-45FF-8820-C3B7DA7C9F5B}">
      <dgm:prSet/>
      <dgm:spPr/>
      <dgm:t>
        <a:bodyPr/>
        <a:lstStyle/>
        <a:p>
          <a:endParaRPr lang="en-US"/>
        </a:p>
      </dgm:t>
    </dgm:pt>
    <dgm:pt modelId="{E30B028A-1D37-4393-9F22-9A39E80AE97C}" type="sibTrans" cxnId="{16321FF2-6F28-45FF-8820-C3B7DA7C9F5B}">
      <dgm:prSet/>
      <dgm:spPr/>
      <dgm:t>
        <a:bodyPr/>
        <a:lstStyle/>
        <a:p>
          <a:endParaRPr lang="en-US"/>
        </a:p>
      </dgm:t>
    </dgm:pt>
    <dgm:pt modelId="{CF53008E-63F1-4129-8B15-98F5576CC281}" type="pres">
      <dgm:prSet presAssocID="{59B7F847-F415-4568-B2FE-1666EAF28815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7AA8F3C-0247-467B-97EB-84D59D992A8F}" type="pres">
      <dgm:prSet presAssocID="{33761B79-2DBA-4147-9539-00AB718329AA}" presName="composite" presStyleCnt="0"/>
      <dgm:spPr/>
      <dgm:t>
        <a:bodyPr/>
        <a:lstStyle/>
        <a:p>
          <a:endParaRPr lang="en-US"/>
        </a:p>
      </dgm:t>
    </dgm:pt>
    <dgm:pt modelId="{66BAC3B0-B156-4DC9-88BF-14A2F3179FC4}" type="pres">
      <dgm:prSet presAssocID="{33761B79-2DBA-4147-9539-00AB718329AA}" presName="ParentAccent1" presStyleLbl="alignNode1" presStyleIdx="0" presStyleCnt="51"/>
      <dgm:spPr/>
      <dgm:t>
        <a:bodyPr/>
        <a:lstStyle/>
        <a:p>
          <a:endParaRPr lang="en-US"/>
        </a:p>
      </dgm:t>
    </dgm:pt>
    <dgm:pt modelId="{967AE483-0F8D-4C77-A151-652C869F5CC5}" type="pres">
      <dgm:prSet presAssocID="{33761B79-2DBA-4147-9539-00AB718329AA}" presName="ParentAccent2" presStyleLbl="alignNode1" presStyleIdx="1" presStyleCnt="51"/>
      <dgm:spPr/>
      <dgm:t>
        <a:bodyPr/>
        <a:lstStyle/>
        <a:p>
          <a:endParaRPr lang="en-US"/>
        </a:p>
      </dgm:t>
    </dgm:pt>
    <dgm:pt modelId="{C84D2D7D-10F6-48E4-88BE-6C8AB9590103}" type="pres">
      <dgm:prSet presAssocID="{33761B79-2DBA-4147-9539-00AB718329AA}" presName="ParentAccent3" presStyleLbl="alignNode1" presStyleIdx="2" presStyleCnt="51"/>
      <dgm:spPr/>
      <dgm:t>
        <a:bodyPr/>
        <a:lstStyle/>
        <a:p>
          <a:endParaRPr lang="en-US"/>
        </a:p>
      </dgm:t>
    </dgm:pt>
    <dgm:pt modelId="{F3E6C79B-7886-4A2A-8B18-C60013071CAD}" type="pres">
      <dgm:prSet presAssocID="{33761B79-2DBA-4147-9539-00AB718329AA}" presName="ParentAccent4" presStyleLbl="alignNode1" presStyleIdx="3" presStyleCnt="51"/>
      <dgm:spPr/>
      <dgm:t>
        <a:bodyPr/>
        <a:lstStyle/>
        <a:p>
          <a:endParaRPr lang="en-US"/>
        </a:p>
      </dgm:t>
    </dgm:pt>
    <dgm:pt modelId="{324BEB92-34E9-42E5-8468-D6958AEB4B3E}" type="pres">
      <dgm:prSet presAssocID="{33761B79-2DBA-4147-9539-00AB718329AA}" presName="ParentAccent5" presStyleLbl="alignNode1" presStyleIdx="4" presStyleCnt="51"/>
      <dgm:spPr/>
      <dgm:t>
        <a:bodyPr/>
        <a:lstStyle/>
        <a:p>
          <a:endParaRPr lang="en-US"/>
        </a:p>
      </dgm:t>
    </dgm:pt>
    <dgm:pt modelId="{8C255226-78DB-40FA-B906-77ADF309455E}" type="pres">
      <dgm:prSet presAssocID="{33761B79-2DBA-4147-9539-00AB718329AA}" presName="ParentAccent6" presStyleLbl="alignNode1" presStyleIdx="5" presStyleCnt="51"/>
      <dgm:spPr/>
      <dgm:t>
        <a:bodyPr/>
        <a:lstStyle/>
        <a:p>
          <a:endParaRPr lang="en-US"/>
        </a:p>
      </dgm:t>
    </dgm:pt>
    <dgm:pt modelId="{43B1D09D-EA75-4564-BA04-979019BE501E}" type="pres">
      <dgm:prSet presAssocID="{33761B79-2DBA-4147-9539-00AB718329AA}" presName="ParentAccent7" presStyleLbl="alignNode1" presStyleIdx="6" presStyleCnt="51"/>
      <dgm:spPr/>
      <dgm:t>
        <a:bodyPr/>
        <a:lstStyle/>
        <a:p>
          <a:endParaRPr lang="en-US"/>
        </a:p>
      </dgm:t>
    </dgm:pt>
    <dgm:pt modelId="{9C5A46DD-EEDC-4D0B-9A15-B64CCB703C6D}" type="pres">
      <dgm:prSet presAssocID="{33761B79-2DBA-4147-9539-00AB718329AA}" presName="ParentAccent8" presStyleLbl="alignNode1" presStyleIdx="7" presStyleCnt="51"/>
      <dgm:spPr/>
      <dgm:t>
        <a:bodyPr/>
        <a:lstStyle/>
        <a:p>
          <a:endParaRPr lang="en-US"/>
        </a:p>
      </dgm:t>
    </dgm:pt>
    <dgm:pt modelId="{07418F18-E4D2-4463-A461-26706DAF8DE4}" type="pres">
      <dgm:prSet presAssocID="{33761B79-2DBA-4147-9539-00AB718329AA}" presName="ParentAccent9" presStyleLbl="alignNode1" presStyleIdx="8" presStyleCnt="51"/>
      <dgm:spPr/>
      <dgm:t>
        <a:bodyPr/>
        <a:lstStyle/>
        <a:p>
          <a:endParaRPr lang="en-US"/>
        </a:p>
      </dgm:t>
    </dgm:pt>
    <dgm:pt modelId="{23C5EC20-D011-46BD-A56C-F87F5452EAF6}" type="pres">
      <dgm:prSet presAssocID="{33761B79-2DBA-4147-9539-00AB718329AA}" presName="ParentAccent10" presStyleLbl="alignNode1" presStyleIdx="9" presStyleCnt="51"/>
      <dgm:spPr/>
      <dgm:t>
        <a:bodyPr/>
        <a:lstStyle/>
        <a:p>
          <a:endParaRPr lang="en-US"/>
        </a:p>
      </dgm:t>
    </dgm:pt>
    <dgm:pt modelId="{55F24336-145E-4CBB-88CC-7E3D2AF8502F}" type="pres">
      <dgm:prSet presAssocID="{33761B79-2DBA-4147-9539-00AB718329AA}" presName="Parent" presStyleLbl="alignNode1" presStyleIdx="10" presStyleCnt="51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BBA461-EC68-43E2-B8BB-1D34AB73476E}" type="pres">
      <dgm:prSet presAssocID="{4D9EB658-60B1-4357-A343-9A5B2B85F427}" presName="Child1Accent1" presStyleLbl="alignNode1" presStyleIdx="11" presStyleCnt="51"/>
      <dgm:spPr/>
      <dgm:t>
        <a:bodyPr/>
        <a:lstStyle/>
        <a:p>
          <a:endParaRPr lang="en-US"/>
        </a:p>
      </dgm:t>
    </dgm:pt>
    <dgm:pt modelId="{B089DEC9-43E4-45DA-B2FB-F1814B77C957}" type="pres">
      <dgm:prSet presAssocID="{4D9EB658-60B1-4357-A343-9A5B2B85F427}" presName="Child1Accent2" presStyleLbl="alignNode1" presStyleIdx="12" presStyleCnt="51"/>
      <dgm:spPr/>
      <dgm:t>
        <a:bodyPr/>
        <a:lstStyle/>
        <a:p>
          <a:endParaRPr lang="en-US"/>
        </a:p>
      </dgm:t>
    </dgm:pt>
    <dgm:pt modelId="{B5438A92-DFBE-4426-88DC-E19DB6558211}" type="pres">
      <dgm:prSet presAssocID="{4D9EB658-60B1-4357-A343-9A5B2B85F427}" presName="Child1Accent3" presStyleLbl="alignNode1" presStyleIdx="13" presStyleCnt="51"/>
      <dgm:spPr/>
      <dgm:t>
        <a:bodyPr/>
        <a:lstStyle/>
        <a:p>
          <a:endParaRPr lang="en-US"/>
        </a:p>
      </dgm:t>
    </dgm:pt>
    <dgm:pt modelId="{0A34574D-5472-4084-883B-4191935E63C3}" type="pres">
      <dgm:prSet presAssocID="{4D9EB658-60B1-4357-A343-9A5B2B85F427}" presName="Child1Accent4" presStyleLbl="alignNode1" presStyleIdx="14" presStyleCnt="51"/>
      <dgm:spPr/>
      <dgm:t>
        <a:bodyPr/>
        <a:lstStyle/>
        <a:p>
          <a:endParaRPr lang="en-US"/>
        </a:p>
      </dgm:t>
    </dgm:pt>
    <dgm:pt modelId="{A44B8741-9D81-4BC5-8340-D4A986517E90}" type="pres">
      <dgm:prSet presAssocID="{4D9EB658-60B1-4357-A343-9A5B2B85F427}" presName="Child1Accent5" presStyleLbl="alignNode1" presStyleIdx="15" presStyleCnt="51"/>
      <dgm:spPr/>
      <dgm:t>
        <a:bodyPr/>
        <a:lstStyle/>
        <a:p>
          <a:endParaRPr lang="en-US"/>
        </a:p>
      </dgm:t>
    </dgm:pt>
    <dgm:pt modelId="{58FF05C3-B32F-46C3-9B14-753BD6F34FF7}" type="pres">
      <dgm:prSet presAssocID="{4D9EB658-60B1-4357-A343-9A5B2B85F427}" presName="Child1Accent6" presStyleLbl="alignNode1" presStyleIdx="16" presStyleCnt="51"/>
      <dgm:spPr/>
      <dgm:t>
        <a:bodyPr/>
        <a:lstStyle/>
        <a:p>
          <a:endParaRPr lang="en-US"/>
        </a:p>
      </dgm:t>
    </dgm:pt>
    <dgm:pt modelId="{C7B6C52E-3B88-4592-8237-CC6CC782384E}" type="pres">
      <dgm:prSet presAssocID="{4D9EB658-60B1-4357-A343-9A5B2B85F427}" presName="Child1Accent7" presStyleLbl="alignNode1" presStyleIdx="17" presStyleCnt="51"/>
      <dgm:spPr/>
      <dgm:t>
        <a:bodyPr/>
        <a:lstStyle/>
        <a:p>
          <a:endParaRPr lang="en-US"/>
        </a:p>
      </dgm:t>
    </dgm:pt>
    <dgm:pt modelId="{B21DD350-4B1E-4ABE-84F7-855FA3791528}" type="pres">
      <dgm:prSet presAssocID="{4D9EB658-60B1-4357-A343-9A5B2B85F427}" presName="Child1Accent8" presStyleLbl="alignNode1" presStyleIdx="18" presStyleCnt="51"/>
      <dgm:spPr/>
      <dgm:t>
        <a:bodyPr/>
        <a:lstStyle/>
        <a:p>
          <a:endParaRPr lang="en-US"/>
        </a:p>
      </dgm:t>
    </dgm:pt>
    <dgm:pt modelId="{72F07EED-47CE-4D4B-A46C-8ABFA3AA9ED3}" type="pres">
      <dgm:prSet presAssocID="{4D9EB658-60B1-4357-A343-9A5B2B85F427}" presName="Child1Accent9" presStyleLbl="alignNode1" presStyleIdx="19" presStyleCnt="51"/>
      <dgm:spPr/>
      <dgm:t>
        <a:bodyPr/>
        <a:lstStyle/>
        <a:p>
          <a:endParaRPr lang="en-US"/>
        </a:p>
      </dgm:t>
    </dgm:pt>
    <dgm:pt modelId="{3F1035CF-79B9-4617-9FEB-37D0ECC1308E}" type="pres">
      <dgm:prSet presAssocID="{4D9EB658-60B1-4357-A343-9A5B2B85F427}" presName="Child1" presStyleLbl="revTx" presStyleIdx="0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A659C9-76B2-4026-9FE4-38CF9C69A2DC}" type="pres">
      <dgm:prSet presAssocID="{D5381505-3825-45B9-B9BC-33DBC99CD1D4}" presName="Child2Accent1" presStyleLbl="alignNode1" presStyleIdx="20" presStyleCnt="51"/>
      <dgm:spPr/>
      <dgm:t>
        <a:bodyPr/>
        <a:lstStyle/>
        <a:p>
          <a:endParaRPr lang="en-US"/>
        </a:p>
      </dgm:t>
    </dgm:pt>
    <dgm:pt modelId="{458E3EF0-F902-4D3A-9941-4E4A9CAE94A1}" type="pres">
      <dgm:prSet presAssocID="{D5381505-3825-45B9-B9BC-33DBC99CD1D4}" presName="Child2Accent2" presStyleLbl="alignNode1" presStyleIdx="21" presStyleCnt="51"/>
      <dgm:spPr/>
      <dgm:t>
        <a:bodyPr/>
        <a:lstStyle/>
        <a:p>
          <a:endParaRPr lang="en-US"/>
        </a:p>
      </dgm:t>
    </dgm:pt>
    <dgm:pt modelId="{33DD697B-C29D-4607-8193-BF0D1EEDB089}" type="pres">
      <dgm:prSet presAssocID="{D5381505-3825-45B9-B9BC-33DBC99CD1D4}" presName="Child2Accent3" presStyleLbl="alignNode1" presStyleIdx="22" presStyleCnt="51"/>
      <dgm:spPr/>
      <dgm:t>
        <a:bodyPr/>
        <a:lstStyle/>
        <a:p>
          <a:endParaRPr lang="en-US"/>
        </a:p>
      </dgm:t>
    </dgm:pt>
    <dgm:pt modelId="{6A1A844F-22B0-4E33-B765-B85DB3797FFC}" type="pres">
      <dgm:prSet presAssocID="{D5381505-3825-45B9-B9BC-33DBC99CD1D4}" presName="Child2Accent4" presStyleLbl="alignNode1" presStyleIdx="23" presStyleCnt="51"/>
      <dgm:spPr/>
      <dgm:t>
        <a:bodyPr/>
        <a:lstStyle/>
        <a:p>
          <a:endParaRPr lang="en-US"/>
        </a:p>
      </dgm:t>
    </dgm:pt>
    <dgm:pt modelId="{497648AE-87DA-4DBE-9295-23EBA6457595}" type="pres">
      <dgm:prSet presAssocID="{D5381505-3825-45B9-B9BC-33DBC99CD1D4}" presName="Child2Accent5" presStyleLbl="alignNode1" presStyleIdx="24" presStyleCnt="51"/>
      <dgm:spPr/>
      <dgm:t>
        <a:bodyPr/>
        <a:lstStyle/>
        <a:p>
          <a:endParaRPr lang="en-US"/>
        </a:p>
      </dgm:t>
    </dgm:pt>
    <dgm:pt modelId="{B6631AD4-2636-4D6E-886A-A73529711DC8}" type="pres">
      <dgm:prSet presAssocID="{D5381505-3825-45B9-B9BC-33DBC99CD1D4}" presName="Child2Accent6" presStyleLbl="alignNode1" presStyleIdx="25" presStyleCnt="51"/>
      <dgm:spPr/>
      <dgm:t>
        <a:bodyPr/>
        <a:lstStyle/>
        <a:p>
          <a:endParaRPr lang="en-US"/>
        </a:p>
      </dgm:t>
    </dgm:pt>
    <dgm:pt modelId="{B768BD6F-EF25-498A-8BAC-6468027DA00A}" type="pres">
      <dgm:prSet presAssocID="{D5381505-3825-45B9-B9BC-33DBC99CD1D4}" presName="Child2Accent7" presStyleLbl="alignNode1" presStyleIdx="26" presStyleCnt="51"/>
      <dgm:spPr/>
      <dgm:t>
        <a:bodyPr/>
        <a:lstStyle/>
        <a:p>
          <a:endParaRPr lang="en-US"/>
        </a:p>
      </dgm:t>
    </dgm:pt>
    <dgm:pt modelId="{9C8A4A0A-5235-4983-AC44-CC86E44363E2}" type="pres">
      <dgm:prSet presAssocID="{D5381505-3825-45B9-B9BC-33DBC99CD1D4}" presName="Child2" presStyleLbl="revTx" presStyleIdx="1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0332AE-5221-4D5A-98A5-2A6F2D705B88}" type="pres">
      <dgm:prSet presAssocID="{8B70B790-EC92-4FDA-B2C3-BD7C3443E31A}" presName="Child3Accent1" presStyleLbl="alignNode1" presStyleIdx="27" presStyleCnt="51"/>
      <dgm:spPr/>
      <dgm:t>
        <a:bodyPr/>
        <a:lstStyle/>
        <a:p>
          <a:endParaRPr lang="en-US"/>
        </a:p>
      </dgm:t>
    </dgm:pt>
    <dgm:pt modelId="{2C3A46CC-040D-41C5-869F-E18E1B609391}" type="pres">
      <dgm:prSet presAssocID="{8B70B790-EC92-4FDA-B2C3-BD7C3443E31A}" presName="Child3Accent2" presStyleLbl="alignNode1" presStyleIdx="28" presStyleCnt="51"/>
      <dgm:spPr/>
      <dgm:t>
        <a:bodyPr/>
        <a:lstStyle/>
        <a:p>
          <a:endParaRPr lang="en-US"/>
        </a:p>
      </dgm:t>
    </dgm:pt>
    <dgm:pt modelId="{49304C5D-671D-4C11-971D-CE41CCD947A9}" type="pres">
      <dgm:prSet presAssocID="{8B70B790-EC92-4FDA-B2C3-BD7C3443E31A}" presName="Child3Accent3" presStyleLbl="alignNode1" presStyleIdx="29" presStyleCnt="51"/>
      <dgm:spPr/>
      <dgm:t>
        <a:bodyPr/>
        <a:lstStyle/>
        <a:p>
          <a:endParaRPr lang="en-US"/>
        </a:p>
      </dgm:t>
    </dgm:pt>
    <dgm:pt modelId="{11F82676-DC78-40A8-9B8F-E17E100B846D}" type="pres">
      <dgm:prSet presAssocID="{8B70B790-EC92-4FDA-B2C3-BD7C3443E31A}" presName="Child3Accent4" presStyleLbl="alignNode1" presStyleIdx="30" presStyleCnt="51"/>
      <dgm:spPr/>
      <dgm:t>
        <a:bodyPr/>
        <a:lstStyle/>
        <a:p>
          <a:endParaRPr lang="en-US"/>
        </a:p>
      </dgm:t>
    </dgm:pt>
    <dgm:pt modelId="{8AD91FED-8D3E-4FA9-9BA5-F4EFCE5EEBF0}" type="pres">
      <dgm:prSet presAssocID="{8B70B790-EC92-4FDA-B2C3-BD7C3443E31A}" presName="Child3Accent5" presStyleLbl="alignNode1" presStyleIdx="31" presStyleCnt="51"/>
      <dgm:spPr/>
      <dgm:t>
        <a:bodyPr/>
        <a:lstStyle/>
        <a:p>
          <a:endParaRPr lang="en-US"/>
        </a:p>
      </dgm:t>
    </dgm:pt>
    <dgm:pt modelId="{EF89B66B-130F-4850-9BFD-3F28A75D1A48}" type="pres">
      <dgm:prSet presAssocID="{8B70B790-EC92-4FDA-B2C3-BD7C3443E31A}" presName="Child3Accent6" presStyleLbl="alignNode1" presStyleIdx="32" presStyleCnt="51"/>
      <dgm:spPr/>
      <dgm:t>
        <a:bodyPr/>
        <a:lstStyle/>
        <a:p>
          <a:endParaRPr lang="en-US"/>
        </a:p>
      </dgm:t>
    </dgm:pt>
    <dgm:pt modelId="{3EF474F3-FA7A-47AE-BB5E-C21B3E443414}" type="pres">
      <dgm:prSet presAssocID="{8B70B790-EC92-4FDA-B2C3-BD7C3443E31A}" presName="Child3Accent7" presStyleLbl="alignNode1" presStyleIdx="33" presStyleCnt="51"/>
      <dgm:spPr/>
      <dgm:t>
        <a:bodyPr/>
        <a:lstStyle/>
        <a:p>
          <a:endParaRPr lang="en-US"/>
        </a:p>
      </dgm:t>
    </dgm:pt>
    <dgm:pt modelId="{5F7A233D-DED6-4DC1-B4AA-C044FACB6B0A}" type="pres">
      <dgm:prSet presAssocID="{8B70B790-EC92-4FDA-B2C3-BD7C3443E31A}" presName="Child3" presStyleLbl="revTx" presStyleIdx="2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954A3-92C5-4D17-8B22-9019842AFA74}" type="pres">
      <dgm:prSet presAssocID="{27788AE3-7805-450A-B93B-FC895F8FAECA}" presName="Child4Accent1" presStyleLbl="alignNode1" presStyleIdx="34" presStyleCnt="51"/>
      <dgm:spPr/>
      <dgm:t>
        <a:bodyPr/>
        <a:lstStyle/>
        <a:p>
          <a:endParaRPr lang="en-US"/>
        </a:p>
      </dgm:t>
    </dgm:pt>
    <dgm:pt modelId="{4AD1BE7C-0629-444F-B8BF-242EC334C146}" type="pres">
      <dgm:prSet presAssocID="{27788AE3-7805-450A-B93B-FC895F8FAECA}" presName="Child4Accent2" presStyleLbl="alignNode1" presStyleIdx="35" presStyleCnt="51"/>
      <dgm:spPr/>
      <dgm:t>
        <a:bodyPr/>
        <a:lstStyle/>
        <a:p>
          <a:endParaRPr lang="en-US"/>
        </a:p>
      </dgm:t>
    </dgm:pt>
    <dgm:pt modelId="{75FE6B87-DF07-48AF-88D5-B97FB0E4A2BB}" type="pres">
      <dgm:prSet presAssocID="{27788AE3-7805-450A-B93B-FC895F8FAECA}" presName="Child4Accent3" presStyleLbl="alignNode1" presStyleIdx="36" presStyleCnt="51"/>
      <dgm:spPr/>
      <dgm:t>
        <a:bodyPr/>
        <a:lstStyle/>
        <a:p>
          <a:endParaRPr lang="en-US"/>
        </a:p>
      </dgm:t>
    </dgm:pt>
    <dgm:pt modelId="{E0D60D11-B197-4E82-8515-E6194B10ED08}" type="pres">
      <dgm:prSet presAssocID="{27788AE3-7805-450A-B93B-FC895F8FAECA}" presName="Child4Accent4" presStyleLbl="alignNode1" presStyleIdx="37" presStyleCnt="51"/>
      <dgm:spPr/>
      <dgm:t>
        <a:bodyPr/>
        <a:lstStyle/>
        <a:p>
          <a:endParaRPr lang="en-US"/>
        </a:p>
      </dgm:t>
    </dgm:pt>
    <dgm:pt modelId="{D82A0CD0-BD8C-490A-809F-8CB372E78190}" type="pres">
      <dgm:prSet presAssocID="{27788AE3-7805-450A-B93B-FC895F8FAECA}" presName="Child4Accent5" presStyleLbl="alignNode1" presStyleIdx="38" presStyleCnt="51"/>
      <dgm:spPr/>
      <dgm:t>
        <a:bodyPr/>
        <a:lstStyle/>
        <a:p>
          <a:endParaRPr lang="en-US"/>
        </a:p>
      </dgm:t>
    </dgm:pt>
    <dgm:pt modelId="{BB869C35-EB1A-4D9A-B5BE-DE67E5FF0A76}" type="pres">
      <dgm:prSet presAssocID="{27788AE3-7805-450A-B93B-FC895F8FAECA}" presName="Child4Accent6" presStyleLbl="alignNode1" presStyleIdx="39" presStyleCnt="51"/>
      <dgm:spPr/>
      <dgm:t>
        <a:bodyPr/>
        <a:lstStyle/>
        <a:p>
          <a:endParaRPr lang="en-US"/>
        </a:p>
      </dgm:t>
    </dgm:pt>
    <dgm:pt modelId="{40DE70B1-3DCB-4952-AD7B-D4A71CE4BF83}" type="pres">
      <dgm:prSet presAssocID="{27788AE3-7805-450A-B93B-FC895F8FAECA}" presName="Child4Accent7" presStyleLbl="alignNode1" presStyleIdx="40" presStyleCnt="51"/>
      <dgm:spPr/>
      <dgm:t>
        <a:bodyPr/>
        <a:lstStyle/>
        <a:p>
          <a:endParaRPr lang="en-US"/>
        </a:p>
      </dgm:t>
    </dgm:pt>
    <dgm:pt modelId="{ACB72285-36FF-4B4A-B02E-7594F8377D12}" type="pres">
      <dgm:prSet presAssocID="{27788AE3-7805-450A-B93B-FC895F8FAECA}" presName="Child4Accent8" presStyleLbl="alignNode1" presStyleIdx="41" presStyleCnt="51"/>
      <dgm:spPr/>
      <dgm:t>
        <a:bodyPr/>
        <a:lstStyle/>
        <a:p>
          <a:endParaRPr lang="en-US"/>
        </a:p>
      </dgm:t>
    </dgm:pt>
    <dgm:pt modelId="{6F28C33A-D24B-4B71-A5B2-B04BDC687C66}" type="pres">
      <dgm:prSet presAssocID="{27788AE3-7805-450A-B93B-FC895F8FAECA}" presName="Child4" presStyleLbl="revTx" presStyleIdx="3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64386-04A1-42DF-9D27-0E25861CAF41}" type="pres">
      <dgm:prSet presAssocID="{A27E994D-8ABD-43F0-8BD6-4420E777BE03}" presName="Child5Accent1" presStyleLbl="alignNode1" presStyleIdx="42" presStyleCnt="51"/>
      <dgm:spPr/>
      <dgm:t>
        <a:bodyPr/>
        <a:lstStyle/>
        <a:p>
          <a:endParaRPr lang="en-US"/>
        </a:p>
      </dgm:t>
    </dgm:pt>
    <dgm:pt modelId="{B4DBA455-7FFA-492F-B0F4-5CD1255DBCB6}" type="pres">
      <dgm:prSet presAssocID="{A27E994D-8ABD-43F0-8BD6-4420E777BE03}" presName="Child5Accent2" presStyleLbl="alignNode1" presStyleIdx="43" presStyleCnt="51"/>
      <dgm:spPr/>
      <dgm:t>
        <a:bodyPr/>
        <a:lstStyle/>
        <a:p>
          <a:endParaRPr lang="en-US"/>
        </a:p>
      </dgm:t>
    </dgm:pt>
    <dgm:pt modelId="{346057D3-5DB7-429E-9978-AC062722B5F5}" type="pres">
      <dgm:prSet presAssocID="{A27E994D-8ABD-43F0-8BD6-4420E777BE03}" presName="Child5Accent3" presStyleLbl="alignNode1" presStyleIdx="44" presStyleCnt="51"/>
      <dgm:spPr/>
      <dgm:t>
        <a:bodyPr/>
        <a:lstStyle/>
        <a:p>
          <a:endParaRPr lang="en-US"/>
        </a:p>
      </dgm:t>
    </dgm:pt>
    <dgm:pt modelId="{620E2B22-4C3B-453B-97E9-228C816D2E4B}" type="pres">
      <dgm:prSet presAssocID="{A27E994D-8ABD-43F0-8BD6-4420E777BE03}" presName="Child5Accent4" presStyleLbl="alignNode1" presStyleIdx="45" presStyleCnt="51"/>
      <dgm:spPr/>
      <dgm:t>
        <a:bodyPr/>
        <a:lstStyle/>
        <a:p>
          <a:endParaRPr lang="en-US"/>
        </a:p>
      </dgm:t>
    </dgm:pt>
    <dgm:pt modelId="{550A8B81-C969-423D-BCA6-5769610965CE}" type="pres">
      <dgm:prSet presAssocID="{A27E994D-8ABD-43F0-8BD6-4420E777BE03}" presName="Child5Accent5" presStyleLbl="alignNode1" presStyleIdx="46" presStyleCnt="51"/>
      <dgm:spPr/>
      <dgm:t>
        <a:bodyPr/>
        <a:lstStyle/>
        <a:p>
          <a:endParaRPr lang="en-US"/>
        </a:p>
      </dgm:t>
    </dgm:pt>
    <dgm:pt modelId="{D36FF530-9C4E-4398-9D2C-D18383975DA3}" type="pres">
      <dgm:prSet presAssocID="{A27E994D-8ABD-43F0-8BD6-4420E777BE03}" presName="Child5Accent6" presStyleLbl="alignNode1" presStyleIdx="47" presStyleCnt="51"/>
      <dgm:spPr/>
      <dgm:t>
        <a:bodyPr/>
        <a:lstStyle/>
        <a:p>
          <a:endParaRPr lang="en-US"/>
        </a:p>
      </dgm:t>
    </dgm:pt>
    <dgm:pt modelId="{F5B565EB-FA19-42F0-8A3B-4E3204104572}" type="pres">
      <dgm:prSet presAssocID="{A27E994D-8ABD-43F0-8BD6-4420E777BE03}" presName="Child5Accent7" presStyleLbl="alignNode1" presStyleIdx="48" presStyleCnt="51"/>
      <dgm:spPr/>
      <dgm:t>
        <a:bodyPr/>
        <a:lstStyle/>
        <a:p>
          <a:endParaRPr lang="en-US"/>
        </a:p>
      </dgm:t>
    </dgm:pt>
    <dgm:pt modelId="{D6E00D61-FEA6-4522-B233-0253D6ACC73D}" type="pres">
      <dgm:prSet presAssocID="{A27E994D-8ABD-43F0-8BD6-4420E777BE03}" presName="Child5Accent8" presStyleLbl="alignNode1" presStyleIdx="49" presStyleCnt="51"/>
      <dgm:spPr/>
      <dgm:t>
        <a:bodyPr/>
        <a:lstStyle/>
        <a:p>
          <a:endParaRPr lang="en-US"/>
        </a:p>
      </dgm:t>
    </dgm:pt>
    <dgm:pt modelId="{172119F7-3CF7-423D-BD4E-7FA550BB61BD}" type="pres">
      <dgm:prSet presAssocID="{A27E994D-8ABD-43F0-8BD6-4420E777BE03}" presName="Child5Accent9" presStyleLbl="alignNode1" presStyleIdx="50" presStyleCnt="51"/>
      <dgm:spPr/>
      <dgm:t>
        <a:bodyPr/>
        <a:lstStyle/>
        <a:p>
          <a:endParaRPr lang="en-US"/>
        </a:p>
      </dgm:t>
    </dgm:pt>
    <dgm:pt modelId="{8A98BAF3-CE5E-406E-A8AA-28E91BDBCB36}" type="pres">
      <dgm:prSet presAssocID="{A27E994D-8ABD-43F0-8BD6-4420E777BE03}" presName="Child5" presStyleLbl="revTx" presStyleIdx="4" presStyleCnt="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E71DD4-816D-450C-A7FD-14C5DDB87051}" srcId="{33761B79-2DBA-4147-9539-00AB718329AA}" destId="{8B70B790-EC92-4FDA-B2C3-BD7C3443E31A}" srcOrd="2" destOrd="0" parTransId="{EBAF6256-0197-4083-A5F7-5013798416AD}" sibTransId="{98608CB2-F869-494E-9E1B-A58F28F04E1E}"/>
    <dgm:cxn modelId="{46DB9F31-36B6-4884-B11F-7AD23F777126}" srcId="{33761B79-2DBA-4147-9539-00AB718329AA}" destId="{4D9EB658-60B1-4357-A343-9A5B2B85F427}" srcOrd="0" destOrd="0" parTransId="{5FD9B04A-BD7E-4560-AA74-0501BD49C2C7}" sibTransId="{44FD8D57-6458-4DDF-B1AC-8764F06B33D2}"/>
    <dgm:cxn modelId="{61262DE5-FBAE-4B80-8A82-453490CF141A}" type="presOf" srcId="{4D9EB658-60B1-4357-A343-9A5B2B85F427}" destId="{3F1035CF-79B9-4617-9FEB-37D0ECC1308E}" srcOrd="0" destOrd="0" presId="urn:microsoft.com/office/officeart/2011/layout/ConvergingText"/>
    <dgm:cxn modelId="{54C7CBFD-F995-412C-BA2B-C2B39DBB1DD9}" srcId="{59B7F847-F415-4568-B2FE-1666EAF28815}" destId="{33761B79-2DBA-4147-9539-00AB718329AA}" srcOrd="0" destOrd="0" parTransId="{04227F64-7675-494D-AD90-652EB8CC30B0}" sibTransId="{94DA577C-D0C4-464E-BCFB-34805008E8B2}"/>
    <dgm:cxn modelId="{41F6A6CE-6FA1-4A19-AF47-5640CBE16DE9}" type="presOf" srcId="{59B7F847-F415-4568-B2FE-1666EAF28815}" destId="{CF53008E-63F1-4129-8B15-98F5576CC281}" srcOrd="0" destOrd="0" presId="urn:microsoft.com/office/officeart/2011/layout/ConvergingText"/>
    <dgm:cxn modelId="{C55BF568-DBE2-47FC-B020-E564D98298ED}" type="presOf" srcId="{8B70B790-EC92-4FDA-B2C3-BD7C3443E31A}" destId="{5F7A233D-DED6-4DC1-B4AA-C044FACB6B0A}" srcOrd="0" destOrd="0" presId="urn:microsoft.com/office/officeart/2011/layout/ConvergingText"/>
    <dgm:cxn modelId="{D5716877-0F2A-47FA-8FEC-7092DF2DAD62}" type="presOf" srcId="{27788AE3-7805-450A-B93B-FC895F8FAECA}" destId="{6F28C33A-D24B-4B71-A5B2-B04BDC687C66}" srcOrd="0" destOrd="0" presId="urn:microsoft.com/office/officeart/2011/layout/ConvergingText"/>
    <dgm:cxn modelId="{A94099C8-2D46-4234-80CA-43292B439B75}" srcId="{33761B79-2DBA-4147-9539-00AB718329AA}" destId="{27788AE3-7805-450A-B93B-FC895F8FAECA}" srcOrd="3" destOrd="0" parTransId="{CFD329BC-EFF5-4138-A8E8-C90982C46690}" sibTransId="{5B00C747-1BA8-4FC5-8518-0403BA7F333F}"/>
    <dgm:cxn modelId="{720FF37A-30FA-4EEF-97CF-5E44B3077C85}" srcId="{33761B79-2DBA-4147-9539-00AB718329AA}" destId="{D5381505-3825-45B9-B9BC-33DBC99CD1D4}" srcOrd="1" destOrd="0" parTransId="{75E7FE42-6F9D-4103-8AAB-4250263700F3}" sibTransId="{DB3E27D5-BC08-47DA-A5A0-DA5BC2E4A53D}"/>
    <dgm:cxn modelId="{16321FF2-6F28-45FF-8820-C3B7DA7C9F5B}" srcId="{33761B79-2DBA-4147-9539-00AB718329AA}" destId="{A27E994D-8ABD-43F0-8BD6-4420E777BE03}" srcOrd="4" destOrd="0" parTransId="{CE49D35F-B12B-4371-ADD7-2F8AD0E534FC}" sibTransId="{E30B028A-1D37-4393-9F22-9A39E80AE97C}"/>
    <dgm:cxn modelId="{EBCBB09A-78F6-4825-98F7-BE8BD4BB275D}" type="presOf" srcId="{D5381505-3825-45B9-B9BC-33DBC99CD1D4}" destId="{9C8A4A0A-5235-4983-AC44-CC86E44363E2}" srcOrd="0" destOrd="0" presId="urn:microsoft.com/office/officeart/2011/layout/ConvergingText"/>
    <dgm:cxn modelId="{9295F945-4C58-4533-ACC9-7589794F76C9}" type="presOf" srcId="{A27E994D-8ABD-43F0-8BD6-4420E777BE03}" destId="{8A98BAF3-CE5E-406E-A8AA-28E91BDBCB36}" srcOrd="0" destOrd="0" presId="urn:microsoft.com/office/officeart/2011/layout/ConvergingText"/>
    <dgm:cxn modelId="{519CB838-75E3-43AC-B867-1E0640C1AB29}" type="presOf" srcId="{33761B79-2DBA-4147-9539-00AB718329AA}" destId="{55F24336-145E-4CBB-88CC-7E3D2AF8502F}" srcOrd="0" destOrd="0" presId="urn:microsoft.com/office/officeart/2011/layout/ConvergingText"/>
    <dgm:cxn modelId="{3858904C-5517-433A-BC85-BF0AAB3F4D71}" type="presParOf" srcId="{CF53008E-63F1-4129-8B15-98F5576CC281}" destId="{B7AA8F3C-0247-467B-97EB-84D59D992A8F}" srcOrd="0" destOrd="0" presId="urn:microsoft.com/office/officeart/2011/layout/ConvergingText"/>
    <dgm:cxn modelId="{CC325FA9-7EEA-4F1F-8DBA-DA6E8236B066}" type="presParOf" srcId="{B7AA8F3C-0247-467B-97EB-84D59D992A8F}" destId="{66BAC3B0-B156-4DC9-88BF-14A2F3179FC4}" srcOrd="0" destOrd="0" presId="urn:microsoft.com/office/officeart/2011/layout/ConvergingText"/>
    <dgm:cxn modelId="{D9F270F5-A2B1-4955-A69B-F410F9CCCCB2}" type="presParOf" srcId="{B7AA8F3C-0247-467B-97EB-84D59D992A8F}" destId="{967AE483-0F8D-4C77-A151-652C869F5CC5}" srcOrd="1" destOrd="0" presId="urn:microsoft.com/office/officeart/2011/layout/ConvergingText"/>
    <dgm:cxn modelId="{E17B2683-9842-407A-8074-05024A0D0683}" type="presParOf" srcId="{B7AA8F3C-0247-467B-97EB-84D59D992A8F}" destId="{C84D2D7D-10F6-48E4-88BE-6C8AB9590103}" srcOrd="2" destOrd="0" presId="urn:microsoft.com/office/officeart/2011/layout/ConvergingText"/>
    <dgm:cxn modelId="{5EE957D7-E10C-403C-8D15-33F6E1921E61}" type="presParOf" srcId="{B7AA8F3C-0247-467B-97EB-84D59D992A8F}" destId="{F3E6C79B-7886-4A2A-8B18-C60013071CAD}" srcOrd="3" destOrd="0" presId="urn:microsoft.com/office/officeart/2011/layout/ConvergingText"/>
    <dgm:cxn modelId="{7188B306-F659-4A80-A332-F49E8F5666C8}" type="presParOf" srcId="{B7AA8F3C-0247-467B-97EB-84D59D992A8F}" destId="{324BEB92-34E9-42E5-8468-D6958AEB4B3E}" srcOrd="4" destOrd="0" presId="urn:microsoft.com/office/officeart/2011/layout/ConvergingText"/>
    <dgm:cxn modelId="{D034D703-EFB5-4F18-8F57-4196866C2D2B}" type="presParOf" srcId="{B7AA8F3C-0247-467B-97EB-84D59D992A8F}" destId="{8C255226-78DB-40FA-B906-77ADF309455E}" srcOrd="5" destOrd="0" presId="urn:microsoft.com/office/officeart/2011/layout/ConvergingText"/>
    <dgm:cxn modelId="{DFA1DE80-7D51-4902-B3AA-CD9A58EEBDE4}" type="presParOf" srcId="{B7AA8F3C-0247-467B-97EB-84D59D992A8F}" destId="{43B1D09D-EA75-4564-BA04-979019BE501E}" srcOrd="6" destOrd="0" presId="urn:microsoft.com/office/officeart/2011/layout/ConvergingText"/>
    <dgm:cxn modelId="{E597D2F0-4E76-4741-A3DA-0A09676A0D65}" type="presParOf" srcId="{B7AA8F3C-0247-467B-97EB-84D59D992A8F}" destId="{9C5A46DD-EEDC-4D0B-9A15-B64CCB703C6D}" srcOrd="7" destOrd="0" presId="urn:microsoft.com/office/officeart/2011/layout/ConvergingText"/>
    <dgm:cxn modelId="{45DDA398-131F-454C-83D4-98BD5045647F}" type="presParOf" srcId="{B7AA8F3C-0247-467B-97EB-84D59D992A8F}" destId="{07418F18-E4D2-4463-A461-26706DAF8DE4}" srcOrd="8" destOrd="0" presId="urn:microsoft.com/office/officeart/2011/layout/ConvergingText"/>
    <dgm:cxn modelId="{D9A2E7D3-308D-4794-B035-630F79F92193}" type="presParOf" srcId="{B7AA8F3C-0247-467B-97EB-84D59D992A8F}" destId="{23C5EC20-D011-46BD-A56C-F87F5452EAF6}" srcOrd="9" destOrd="0" presId="urn:microsoft.com/office/officeart/2011/layout/ConvergingText"/>
    <dgm:cxn modelId="{808EB147-6717-4F35-8085-3A4819CE4BA2}" type="presParOf" srcId="{B7AA8F3C-0247-467B-97EB-84D59D992A8F}" destId="{55F24336-145E-4CBB-88CC-7E3D2AF8502F}" srcOrd="10" destOrd="0" presId="urn:microsoft.com/office/officeart/2011/layout/ConvergingText"/>
    <dgm:cxn modelId="{13B27F63-B59F-4870-837B-83B05EB8FE86}" type="presParOf" srcId="{B7AA8F3C-0247-467B-97EB-84D59D992A8F}" destId="{FBBBA461-EC68-43E2-B8BB-1D34AB73476E}" srcOrd="11" destOrd="0" presId="urn:microsoft.com/office/officeart/2011/layout/ConvergingText"/>
    <dgm:cxn modelId="{9CB911C5-5590-46C5-90E1-FD3333FCDB63}" type="presParOf" srcId="{B7AA8F3C-0247-467B-97EB-84D59D992A8F}" destId="{B089DEC9-43E4-45DA-B2FB-F1814B77C957}" srcOrd="12" destOrd="0" presId="urn:microsoft.com/office/officeart/2011/layout/ConvergingText"/>
    <dgm:cxn modelId="{FA00B8B1-822F-4C26-8BBD-2EEF34156776}" type="presParOf" srcId="{B7AA8F3C-0247-467B-97EB-84D59D992A8F}" destId="{B5438A92-DFBE-4426-88DC-E19DB6558211}" srcOrd="13" destOrd="0" presId="urn:microsoft.com/office/officeart/2011/layout/ConvergingText"/>
    <dgm:cxn modelId="{B74AB51F-49EF-4784-9B73-007710D4496C}" type="presParOf" srcId="{B7AA8F3C-0247-467B-97EB-84D59D992A8F}" destId="{0A34574D-5472-4084-883B-4191935E63C3}" srcOrd="14" destOrd="0" presId="urn:microsoft.com/office/officeart/2011/layout/ConvergingText"/>
    <dgm:cxn modelId="{78D288C8-9986-4E56-8D54-AB93EF20D66D}" type="presParOf" srcId="{B7AA8F3C-0247-467B-97EB-84D59D992A8F}" destId="{A44B8741-9D81-4BC5-8340-D4A986517E90}" srcOrd="15" destOrd="0" presId="urn:microsoft.com/office/officeart/2011/layout/ConvergingText"/>
    <dgm:cxn modelId="{F9B1A914-F772-49D9-A370-DEA17A33B9D1}" type="presParOf" srcId="{B7AA8F3C-0247-467B-97EB-84D59D992A8F}" destId="{58FF05C3-B32F-46C3-9B14-753BD6F34FF7}" srcOrd="16" destOrd="0" presId="urn:microsoft.com/office/officeart/2011/layout/ConvergingText"/>
    <dgm:cxn modelId="{D10BACEF-5F8C-424C-A3D0-8BD1611AA7DD}" type="presParOf" srcId="{B7AA8F3C-0247-467B-97EB-84D59D992A8F}" destId="{C7B6C52E-3B88-4592-8237-CC6CC782384E}" srcOrd="17" destOrd="0" presId="urn:microsoft.com/office/officeart/2011/layout/ConvergingText"/>
    <dgm:cxn modelId="{25664560-3AED-40F4-BF1A-5C1168D1540E}" type="presParOf" srcId="{B7AA8F3C-0247-467B-97EB-84D59D992A8F}" destId="{B21DD350-4B1E-4ABE-84F7-855FA3791528}" srcOrd="18" destOrd="0" presId="urn:microsoft.com/office/officeart/2011/layout/ConvergingText"/>
    <dgm:cxn modelId="{EF704836-91EA-4FAC-86B3-BB4C478B29D7}" type="presParOf" srcId="{B7AA8F3C-0247-467B-97EB-84D59D992A8F}" destId="{72F07EED-47CE-4D4B-A46C-8ABFA3AA9ED3}" srcOrd="19" destOrd="0" presId="urn:microsoft.com/office/officeart/2011/layout/ConvergingText"/>
    <dgm:cxn modelId="{90CFD986-30EC-4CF4-80A9-426319E0360F}" type="presParOf" srcId="{B7AA8F3C-0247-467B-97EB-84D59D992A8F}" destId="{3F1035CF-79B9-4617-9FEB-37D0ECC1308E}" srcOrd="20" destOrd="0" presId="urn:microsoft.com/office/officeart/2011/layout/ConvergingText"/>
    <dgm:cxn modelId="{1C3D8A3E-3785-401F-8CEE-D282B8754290}" type="presParOf" srcId="{B7AA8F3C-0247-467B-97EB-84D59D992A8F}" destId="{48A659C9-76B2-4026-9FE4-38CF9C69A2DC}" srcOrd="21" destOrd="0" presId="urn:microsoft.com/office/officeart/2011/layout/ConvergingText"/>
    <dgm:cxn modelId="{5C0133EF-0C3B-4438-A06F-26381E769853}" type="presParOf" srcId="{B7AA8F3C-0247-467B-97EB-84D59D992A8F}" destId="{458E3EF0-F902-4D3A-9941-4E4A9CAE94A1}" srcOrd="22" destOrd="0" presId="urn:microsoft.com/office/officeart/2011/layout/ConvergingText"/>
    <dgm:cxn modelId="{2996046C-A00D-4C05-B69F-D755E32B24CE}" type="presParOf" srcId="{B7AA8F3C-0247-467B-97EB-84D59D992A8F}" destId="{33DD697B-C29D-4607-8193-BF0D1EEDB089}" srcOrd="23" destOrd="0" presId="urn:microsoft.com/office/officeart/2011/layout/ConvergingText"/>
    <dgm:cxn modelId="{703C0878-6C1A-4613-8F53-0605605BF9FC}" type="presParOf" srcId="{B7AA8F3C-0247-467B-97EB-84D59D992A8F}" destId="{6A1A844F-22B0-4E33-B765-B85DB3797FFC}" srcOrd="24" destOrd="0" presId="urn:microsoft.com/office/officeart/2011/layout/ConvergingText"/>
    <dgm:cxn modelId="{7BA1E91D-E37C-4965-AD9E-89BEE6FA4BB3}" type="presParOf" srcId="{B7AA8F3C-0247-467B-97EB-84D59D992A8F}" destId="{497648AE-87DA-4DBE-9295-23EBA6457595}" srcOrd="25" destOrd="0" presId="urn:microsoft.com/office/officeart/2011/layout/ConvergingText"/>
    <dgm:cxn modelId="{8C9C9A35-722B-431B-883A-A18AA7C57746}" type="presParOf" srcId="{B7AA8F3C-0247-467B-97EB-84D59D992A8F}" destId="{B6631AD4-2636-4D6E-886A-A73529711DC8}" srcOrd="26" destOrd="0" presId="urn:microsoft.com/office/officeart/2011/layout/ConvergingText"/>
    <dgm:cxn modelId="{C8145B8E-7ACF-4A91-A05D-26A2270B87C3}" type="presParOf" srcId="{B7AA8F3C-0247-467B-97EB-84D59D992A8F}" destId="{B768BD6F-EF25-498A-8BAC-6468027DA00A}" srcOrd="27" destOrd="0" presId="urn:microsoft.com/office/officeart/2011/layout/ConvergingText"/>
    <dgm:cxn modelId="{D8DF4860-71EC-4702-A7B8-0E4A160C1C22}" type="presParOf" srcId="{B7AA8F3C-0247-467B-97EB-84D59D992A8F}" destId="{9C8A4A0A-5235-4983-AC44-CC86E44363E2}" srcOrd="28" destOrd="0" presId="urn:microsoft.com/office/officeart/2011/layout/ConvergingText"/>
    <dgm:cxn modelId="{6A11C2DE-1598-4BC5-AE31-390B221B0B4F}" type="presParOf" srcId="{B7AA8F3C-0247-467B-97EB-84D59D992A8F}" destId="{410332AE-5221-4D5A-98A5-2A6F2D705B88}" srcOrd="29" destOrd="0" presId="urn:microsoft.com/office/officeart/2011/layout/ConvergingText"/>
    <dgm:cxn modelId="{89874784-42E0-4D17-808D-3E97577F60DE}" type="presParOf" srcId="{B7AA8F3C-0247-467B-97EB-84D59D992A8F}" destId="{2C3A46CC-040D-41C5-869F-E18E1B609391}" srcOrd="30" destOrd="0" presId="urn:microsoft.com/office/officeart/2011/layout/ConvergingText"/>
    <dgm:cxn modelId="{FCC1F0F9-29AC-4AAF-8414-9B75B1A8ED0B}" type="presParOf" srcId="{B7AA8F3C-0247-467B-97EB-84D59D992A8F}" destId="{49304C5D-671D-4C11-971D-CE41CCD947A9}" srcOrd="31" destOrd="0" presId="urn:microsoft.com/office/officeart/2011/layout/ConvergingText"/>
    <dgm:cxn modelId="{32D539F6-F4B9-489A-971C-CA728BF268A1}" type="presParOf" srcId="{B7AA8F3C-0247-467B-97EB-84D59D992A8F}" destId="{11F82676-DC78-40A8-9B8F-E17E100B846D}" srcOrd="32" destOrd="0" presId="urn:microsoft.com/office/officeart/2011/layout/ConvergingText"/>
    <dgm:cxn modelId="{5EAFB561-AD81-4602-908D-F2EE5F5DCDCD}" type="presParOf" srcId="{B7AA8F3C-0247-467B-97EB-84D59D992A8F}" destId="{8AD91FED-8D3E-4FA9-9BA5-F4EFCE5EEBF0}" srcOrd="33" destOrd="0" presId="urn:microsoft.com/office/officeart/2011/layout/ConvergingText"/>
    <dgm:cxn modelId="{1F904185-4AA0-4192-8CE9-29B84AD96545}" type="presParOf" srcId="{B7AA8F3C-0247-467B-97EB-84D59D992A8F}" destId="{EF89B66B-130F-4850-9BFD-3F28A75D1A48}" srcOrd="34" destOrd="0" presId="urn:microsoft.com/office/officeart/2011/layout/ConvergingText"/>
    <dgm:cxn modelId="{0FDA94B2-BD79-4CB5-A3E9-59431D4F3A52}" type="presParOf" srcId="{B7AA8F3C-0247-467B-97EB-84D59D992A8F}" destId="{3EF474F3-FA7A-47AE-BB5E-C21B3E443414}" srcOrd="35" destOrd="0" presId="urn:microsoft.com/office/officeart/2011/layout/ConvergingText"/>
    <dgm:cxn modelId="{AC9AA5B8-310B-4443-B84E-9D9B8AEC25FB}" type="presParOf" srcId="{B7AA8F3C-0247-467B-97EB-84D59D992A8F}" destId="{5F7A233D-DED6-4DC1-B4AA-C044FACB6B0A}" srcOrd="36" destOrd="0" presId="urn:microsoft.com/office/officeart/2011/layout/ConvergingText"/>
    <dgm:cxn modelId="{1118BDC7-2DD9-4F13-96AE-4B480D224C4B}" type="presParOf" srcId="{B7AA8F3C-0247-467B-97EB-84D59D992A8F}" destId="{786954A3-92C5-4D17-8B22-9019842AFA74}" srcOrd="37" destOrd="0" presId="urn:microsoft.com/office/officeart/2011/layout/ConvergingText"/>
    <dgm:cxn modelId="{CDA814E5-C631-429F-8576-48F86D92D394}" type="presParOf" srcId="{B7AA8F3C-0247-467B-97EB-84D59D992A8F}" destId="{4AD1BE7C-0629-444F-B8BF-242EC334C146}" srcOrd="38" destOrd="0" presId="urn:microsoft.com/office/officeart/2011/layout/ConvergingText"/>
    <dgm:cxn modelId="{CE9F1708-AFBC-4FFD-AD36-DAB2A7C191FD}" type="presParOf" srcId="{B7AA8F3C-0247-467B-97EB-84D59D992A8F}" destId="{75FE6B87-DF07-48AF-88D5-B97FB0E4A2BB}" srcOrd="39" destOrd="0" presId="urn:microsoft.com/office/officeart/2011/layout/ConvergingText"/>
    <dgm:cxn modelId="{E5C5E192-C193-4D55-B062-ED257AA3F4EB}" type="presParOf" srcId="{B7AA8F3C-0247-467B-97EB-84D59D992A8F}" destId="{E0D60D11-B197-4E82-8515-E6194B10ED08}" srcOrd="40" destOrd="0" presId="urn:microsoft.com/office/officeart/2011/layout/ConvergingText"/>
    <dgm:cxn modelId="{F0FBF004-4D2A-457F-A3A3-ED1EFA7043D6}" type="presParOf" srcId="{B7AA8F3C-0247-467B-97EB-84D59D992A8F}" destId="{D82A0CD0-BD8C-490A-809F-8CB372E78190}" srcOrd="41" destOrd="0" presId="urn:microsoft.com/office/officeart/2011/layout/ConvergingText"/>
    <dgm:cxn modelId="{C1120A8A-8FC5-4559-B553-73B6B8FF5941}" type="presParOf" srcId="{B7AA8F3C-0247-467B-97EB-84D59D992A8F}" destId="{BB869C35-EB1A-4D9A-B5BE-DE67E5FF0A76}" srcOrd="42" destOrd="0" presId="urn:microsoft.com/office/officeart/2011/layout/ConvergingText"/>
    <dgm:cxn modelId="{292F2561-2E7D-4E3E-8914-0B7A5A3D2B79}" type="presParOf" srcId="{B7AA8F3C-0247-467B-97EB-84D59D992A8F}" destId="{40DE70B1-3DCB-4952-AD7B-D4A71CE4BF83}" srcOrd="43" destOrd="0" presId="urn:microsoft.com/office/officeart/2011/layout/ConvergingText"/>
    <dgm:cxn modelId="{C56DA8DB-A184-4B0B-B119-6E664BC4AD64}" type="presParOf" srcId="{B7AA8F3C-0247-467B-97EB-84D59D992A8F}" destId="{ACB72285-36FF-4B4A-B02E-7594F8377D12}" srcOrd="44" destOrd="0" presId="urn:microsoft.com/office/officeart/2011/layout/ConvergingText"/>
    <dgm:cxn modelId="{CDB2084E-FDCC-43D7-BDD9-52E92FA2BB3B}" type="presParOf" srcId="{B7AA8F3C-0247-467B-97EB-84D59D992A8F}" destId="{6F28C33A-D24B-4B71-A5B2-B04BDC687C66}" srcOrd="45" destOrd="0" presId="urn:microsoft.com/office/officeart/2011/layout/ConvergingText"/>
    <dgm:cxn modelId="{2FF459BA-06DE-4D41-BA5C-3012C06CDC90}" type="presParOf" srcId="{B7AA8F3C-0247-467B-97EB-84D59D992A8F}" destId="{D4064386-04A1-42DF-9D27-0E25861CAF41}" srcOrd="46" destOrd="0" presId="urn:microsoft.com/office/officeart/2011/layout/ConvergingText"/>
    <dgm:cxn modelId="{9E34E63F-A79F-4F13-9B9F-ADD4A2F69024}" type="presParOf" srcId="{B7AA8F3C-0247-467B-97EB-84D59D992A8F}" destId="{B4DBA455-7FFA-492F-B0F4-5CD1255DBCB6}" srcOrd="47" destOrd="0" presId="urn:microsoft.com/office/officeart/2011/layout/ConvergingText"/>
    <dgm:cxn modelId="{DEC33163-1074-4130-AA0A-DFB9F950A7E0}" type="presParOf" srcId="{B7AA8F3C-0247-467B-97EB-84D59D992A8F}" destId="{346057D3-5DB7-429E-9978-AC062722B5F5}" srcOrd="48" destOrd="0" presId="urn:microsoft.com/office/officeart/2011/layout/ConvergingText"/>
    <dgm:cxn modelId="{BADF57FD-C06B-4253-91EF-F14E27108C65}" type="presParOf" srcId="{B7AA8F3C-0247-467B-97EB-84D59D992A8F}" destId="{620E2B22-4C3B-453B-97E9-228C816D2E4B}" srcOrd="49" destOrd="0" presId="urn:microsoft.com/office/officeart/2011/layout/ConvergingText"/>
    <dgm:cxn modelId="{F28AA09E-3D38-44BB-9393-9CA81FF534E8}" type="presParOf" srcId="{B7AA8F3C-0247-467B-97EB-84D59D992A8F}" destId="{550A8B81-C969-423D-BCA6-5769610965CE}" srcOrd="50" destOrd="0" presId="urn:microsoft.com/office/officeart/2011/layout/ConvergingText"/>
    <dgm:cxn modelId="{D48F31F8-1991-46D2-8221-577837DBD070}" type="presParOf" srcId="{B7AA8F3C-0247-467B-97EB-84D59D992A8F}" destId="{D36FF530-9C4E-4398-9D2C-D18383975DA3}" srcOrd="51" destOrd="0" presId="urn:microsoft.com/office/officeart/2011/layout/ConvergingText"/>
    <dgm:cxn modelId="{9856257A-9E99-4148-A585-650165F102DA}" type="presParOf" srcId="{B7AA8F3C-0247-467B-97EB-84D59D992A8F}" destId="{F5B565EB-FA19-42F0-8A3B-4E3204104572}" srcOrd="52" destOrd="0" presId="urn:microsoft.com/office/officeart/2011/layout/ConvergingText"/>
    <dgm:cxn modelId="{548B5E45-22DA-4325-982D-C5FDFDF472D9}" type="presParOf" srcId="{B7AA8F3C-0247-467B-97EB-84D59D992A8F}" destId="{D6E00D61-FEA6-4522-B233-0253D6ACC73D}" srcOrd="53" destOrd="0" presId="urn:microsoft.com/office/officeart/2011/layout/ConvergingText"/>
    <dgm:cxn modelId="{B2FB2793-FEF1-49C9-9CCC-8E8FC189D057}" type="presParOf" srcId="{B7AA8F3C-0247-467B-97EB-84D59D992A8F}" destId="{172119F7-3CF7-423D-BD4E-7FA550BB61BD}" srcOrd="54" destOrd="0" presId="urn:microsoft.com/office/officeart/2011/layout/ConvergingText"/>
    <dgm:cxn modelId="{A263A25E-80AB-494F-8354-F5C4F1497A52}" type="presParOf" srcId="{B7AA8F3C-0247-467B-97EB-84D59D992A8F}" destId="{8A98BAF3-CE5E-406E-A8AA-28E91BDBCB36}" srcOrd="55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29E514-9F7A-4B2D-9A24-2B6D8E19481F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90977E-D760-4317-AAF3-CBC448D400A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1</a:t>
          </a:r>
          <a:endParaRPr lang="en-US" dirty="0"/>
        </a:p>
      </dgm:t>
    </dgm:pt>
    <dgm:pt modelId="{C240016C-72DD-476B-B147-4B194E45CF5C}" type="parTrans" cxnId="{C34AFDA7-AE01-4CDF-9916-F8B36AC6F9E0}">
      <dgm:prSet/>
      <dgm:spPr/>
      <dgm:t>
        <a:bodyPr/>
        <a:lstStyle/>
        <a:p>
          <a:endParaRPr lang="en-US"/>
        </a:p>
      </dgm:t>
    </dgm:pt>
    <dgm:pt modelId="{7E1E0D6D-252D-43D4-908C-A722EDF2C1D6}" type="sibTrans" cxnId="{C34AFDA7-AE01-4CDF-9916-F8B36AC6F9E0}">
      <dgm:prSet/>
      <dgm:spPr/>
      <dgm:t>
        <a:bodyPr/>
        <a:lstStyle/>
        <a:p>
          <a:endParaRPr lang="en-US"/>
        </a:p>
      </dgm:t>
    </dgm:pt>
    <dgm:pt modelId="{7BAFD39F-F859-4E7F-9EB1-6CA4885C5193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EF480F6-473E-45D9-BDD6-581D5BBFAA57}" type="parTrans" cxnId="{24CF32D8-A784-47F5-AAD4-FD412FAD3EF9}">
      <dgm:prSet/>
      <dgm:spPr/>
      <dgm:t>
        <a:bodyPr/>
        <a:lstStyle/>
        <a:p>
          <a:endParaRPr lang="en-US"/>
        </a:p>
      </dgm:t>
    </dgm:pt>
    <dgm:pt modelId="{87EEBD63-BFF6-46C7-926C-796605DA2DC6}" type="sibTrans" cxnId="{24CF32D8-A784-47F5-AAD4-FD412FAD3EF9}">
      <dgm:prSet/>
      <dgm:spPr/>
      <dgm:t>
        <a:bodyPr/>
        <a:lstStyle/>
        <a:p>
          <a:endParaRPr lang="en-US"/>
        </a:p>
      </dgm:t>
    </dgm:pt>
    <dgm:pt modelId="{55ACCA36-6935-4EDB-9918-B9CF0444B63A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FB88E4F-30D7-46B1-A42F-8E09F45F023E}" type="parTrans" cxnId="{6F9F332C-1249-45A0-9212-329AFE2506EE}">
      <dgm:prSet/>
      <dgm:spPr/>
      <dgm:t>
        <a:bodyPr/>
        <a:lstStyle/>
        <a:p>
          <a:endParaRPr lang="en-US"/>
        </a:p>
      </dgm:t>
    </dgm:pt>
    <dgm:pt modelId="{D4C76A78-33A9-4F18-98DD-BA55EB330BD4}" type="sibTrans" cxnId="{6F9F332C-1249-45A0-9212-329AFE2506EE}">
      <dgm:prSet/>
      <dgm:spPr/>
      <dgm:t>
        <a:bodyPr/>
        <a:lstStyle/>
        <a:p>
          <a:endParaRPr lang="en-US"/>
        </a:p>
      </dgm:t>
    </dgm:pt>
    <dgm:pt modelId="{AC7E53F3-DB10-438D-AE67-73814412124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2</a:t>
          </a:r>
          <a:endParaRPr lang="en-US" dirty="0"/>
        </a:p>
      </dgm:t>
    </dgm:pt>
    <dgm:pt modelId="{5CE5D8C9-B014-4D09-9F81-F86EE2FC8D04}" type="parTrans" cxnId="{B0B14BFF-CA12-468D-A7D3-C453DF78F575}">
      <dgm:prSet/>
      <dgm:spPr/>
      <dgm:t>
        <a:bodyPr/>
        <a:lstStyle/>
        <a:p>
          <a:endParaRPr lang="en-US"/>
        </a:p>
      </dgm:t>
    </dgm:pt>
    <dgm:pt modelId="{248284AC-FD4A-435D-9E03-41A18D212F01}" type="sibTrans" cxnId="{B0B14BFF-CA12-468D-A7D3-C453DF78F575}">
      <dgm:prSet/>
      <dgm:spPr/>
      <dgm:t>
        <a:bodyPr/>
        <a:lstStyle/>
        <a:p>
          <a:endParaRPr lang="en-US"/>
        </a:p>
      </dgm:t>
    </dgm:pt>
    <dgm:pt modelId="{3467944C-47CA-4C68-9B8C-824F21787BEC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3B88B80-2258-44E6-9413-5128F8ABE010}" type="parTrans" cxnId="{71DD892B-C67C-4B3B-8F12-88DD46A49CC3}">
      <dgm:prSet/>
      <dgm:spPr/>
      <dgm:t>
        <a:bodyPr/>
        <a:lstStyle/>
        <a:p>
          <a:endParaRPr lang="en-US"/>
        </a:p>
      </dgm:t>
    </dgm:pt>
    <dgm:pt modelId="{8F1D1254-BD21-4695-B01A-8DFEB919F873}" type="sibTrans" cxnId="{71DD892B-C67C-4B3B-8F12-88DD46A49CC3}">
      <dgm:prSet/>
      <dgm:spPr/>
      <dgm:t>
        <a:bodyPr/>
        <a:lstStyle/>
        <a:p>
          <a:endParaRPr lang="en-US"/>
        </a:p>
      </dgm:t>
    </dgm:pt>
    <dgm:pt modelId="{63E4C095-71A8-40D6-A7C4-016739EBCB5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3</a:t>
          </a:r>
          <a:endParaRPr lang="en-US" dirty="0"/>
        </a:p>
      </dgm:t>
    </dgm:pt>
    <dgm:pt modelId="{D92B5BB6-56D4-4C3B-8461-CE2C301BB2C4}" type="parTrans" cxnId="{28C00FC4-725D-4967-9465-8935AC0D7C1A}">
      <dgm:prSet/>
      <dgm:spPr/>
      <dgm:t>
        <a:bodyPr/>
        <a:lstStyle/>
        <a:p>
          <a:endParaRPr lang="en-US"/>
        </a:p>
      </dgm:t>
    </dgm:pt>
    <dgm:pt modelId="{282F6BAE-01F0-4F4B-BDC0-3E8168602299}" type="sibTrans" cxnId="{28C00FC4-725D-4967-9465-8935AC0D7C1A}">
      <dgm:prSet/>
      <dgm:spPr/>
      <dgm:t>
        <a:bodyPr/>
        <a:lstStyle/>
        <a:p>
          <a:endParaRPr lang="en-US"/>
        </a:p>
      </dgm:t>
    </dgm:pt>
    <dgm:pt modelId="{0CB55F6F-2A76-44A5-A2B7-48319B719BA7}">
      <dgm:prSet phldrT="[Text]"/>
      <dgm:spPr/>
      <dgm:t>
        <a:bodyPr/>
        <a:lstStyle/>
        <a:p>
          <a:r>
            <a:rPr lang="en-US" dirty="0" smtClean="0"/>
            <a:t>Year 4</a:t>
          </a:r>
          <a:endParaRPr lang="en-US" dirty="0"/>
        </a:p>
      </dgm:t>
    </dgm:pt>
    <dgm:pt modelId="{C9EB2FA8-EB75-440B-B6F4-6A2E84BECD92}" type="parTrans" cxnId="{3F41F5D3-372A-45CE-A546-0650B61DC3E0}">
      <dgm:prSet/>
      <dgm:spPr/>
      <dgm:t>
        <a:bodyPr/>
        <a:lstStyle/>
        <a:p>
          <a:endParaRPr lang="en-US"/>
        </a:p>
      </dgm:t>
    </dgm:pt>
    <dgm:pt modelId="{DF8DD0E0-6D78-435B-8310-EDAB68B4D812}" type="sibTrans" cxnId="{3F41F5D3-372A-45CE-A546-0650B61DC3E0}">
      <dgm:prSet/>
      <dgm:spPr/>
      <dgm:t>
        <a:bodyPr/>
        <a:lstStyle/>
        <a:p>
          <a:endParaRPr lang="en-US"/>
        </a:p>
      </dgm:t>
    </dgm:pt>
    <dgm:pt modelId="{7C66B1E5-DBFC-41B9-96EE-ADC6DB64528C}">
      <dgm:prSet phldrT="[Text]"/>
      <dgm:spPr/>
      <dgm:t>
        <a:bodyPr/>
        <a:lstStyle/>
        <a:p>
          <a:r>
            <a:rPr lang="en-US" dirty="0" smtClean="0"/>
            <a:t>Year 5</a:t>
          </a:r>
          <a:endParaRPr lang="en-US" dirty="0"/>
        </a:p>
      </dgm:t>
    </dgm:pt>
    <dgm:pt modelId="{E780D746-56C9-407F-9235-58732823A975}" type="parTrans" cxnId="{809DCB84-D7E6-4711-82F3-1DF86F1982FD}">
      <dgm:prSet/>
      <dgm:spPr/>
      <dgm:t>
        <a:bodyPr/>
        <a:lstStyle/>
        <a:p>
          <a:endParaRPr lang="en-US"/>
        </a:p>
      </dgm:t>
    </dgm:pt>
    <dgm:pt modelId="{6FD25575-7909-402E-8A87-59949A92A883}" type="sibTrans" cxnId="{809DCB84-D7E6-4711-82F3-1DF86F1982FD}">
      <dgm:prSet/>
      <dgm:spPr/>
      <dgm:t>
        <a:bodyPr/>
        <a:lstStyle/>
        <a:p>
          <a:endParaRPr lang="en-US"/>
        </a:p>
      </dgm:t>
    </dgm:pt>
    <dgm:pt modelId="{A95A96B0-BE56-4004-8707-EA4E2CB45259}">
      <dgm:prSet phldrT="[Text]"/>
      <dgm:spPr/>
      <dgm:t>
        <a:bodyPr/>
        <a:lstStyle/>
        <a:p>
          <a:r>
            <a:rPr lang="en-US" dirty="0" smtClean="0"/>
            <a:t>Year 6</a:t>
          </a:r>
          <a:endParaRPr lang="en-US" dirty="0"/>
        </a:p>
      </dgm:t>
    </dgm:pt>
    <dgm:pt modelId="{6108B8AF-023E-47A6-B7BA-2166F31977AE}" type="parTrans" cxnId="{2BA3537D-F91F-4213-916D-1E3786560107}">
      <dgm:prSet/>
      <dgm:spPr/>
      <dgm:t>
        <a:bodyPr/>
        <a:lstStyle/>
        <a:p>
          <a:endParaRPr lang="en-US"/>
        </a:p>
      </dgm:t>
    </dgm:pt>
    <dgm:pt modelId="{D1964379-DB16-4238-A683-2A9BD083A074}" type="sibTrans" cxnId="{2BA3537D-F91F-4213-916D-1E3786560107}">
      <dgm:prSet/>
      <dgm:spPr/>
      <dgm:t>
        <a:bodyPr/>
        <a:lstStyle/>
        <a:p>
          <a:endParaRPr lang="en-US"/>
        </a:p>
      </dgm:t>
    </dgm:pt>
    <dgm:pt modelId="{A82708DF-F89C-4010-8DE0-EF405EF80CBA}">
      <dgm:prSet phldrT="[Text]"/>
      <dgm:spPr/>
      <dgm:t>
        <a:bodyPr/>
        <a:lstStyle/>
        <a:p>
          <a:r>
            <a:rPr lang="en-US" dirty="0" smtClean="0"/>
            <a:t>Year 7 </a:t>
          </a:r>
          <a:endParaRPr lang="en-US" dirty="0"/>
        </a:p>
      </dgm:t>
    </dgm:pt>
    <dgm:pt modelId="{1F61ABF6-151A-42C3-B32D-0A66F9E56402}" type="parTrans" cxnId="{7BC64DC5-012C-4B82-9600-66F61722782D}">
      <dgm:prSet/>
      <dgm:spPr/>
      <dgm:t>
        <a:bodyPr/>
        <a:lstStyle/>
        <a:p>
          <a:endParaRPr lang="en-US"/>
        </a:p>
      </dgm:t>
    </dgm:pt>
    <dgm:pt modelId="{D4DE22D5-6163-418C-BBBA-922BE1232C7D}" type="sibTrans" cxnId="{7BC64DC5-012C-4B82-9600-66F61722782D}">
      <dgm:prSet/>
      <dgm:spPr/>
      <dgm:t>
        <a:bodyPr/>
        <a:lstStyle/>
        <a:p>
          <a:endParaRPr lang="en-US"/>
        </a:p>
      </dgm:t>
    </dgm:pt>
    <dgm:pt modelId="{D1CDD3C8-9433-436C-92CD-BF91C3EA2381}">
      <dgm:prSet phldrT="[Text]"/>
      <dgm:spPr/>
      <dgm:t>
        <a:bodyPr/>
        <a:lstStyle/>
        <a:p>
          <a:r>
            <a:rPr lang="en-US" dirty="0" smtClean="0"/>
            <a:t>Year 8</a:t>
          </a:r>
          <a:endParaRPr lang="en-US" dirty="0"/>
        </a:p>
      </dgm:t>
    </dgm:pt>
    <dgm:pt modelId="{DC8D334D-60A6-4102-A042-05423B11163A}" type="parTrans" cxnId="{CC335C8A-1A1D-4878-9E6F-3AE711EA8906}">
      <dgm:prSet/>
      <dgm:spPr/>
      <dgm:t>
        <a:bodyPr/>
        <a:lstStyle/>
        <a:p>
          <a:endParaRPr lang="en-US"/>
        </a:p>
      </dgm:t>
    </dgm:pt>
    <dgm:pt modelId="{B468BA89-2DFF-4736-BBEC-DBB6B1D15532}" type="sibTrans" cxnId="{CC335C8A-1A1D-4878-9E6F-3AE711EA8906}">
      <dgm:prSet/>
      <dgm:spPr/>
      <dgm:t>
        <a:bodyPr/>
        <a:lstStyle/>
        <a:p>
          <a:endParaRPr lang="en-US"/>
        </a:p>
      </dgm:t>
    </dgm:pt>
    <dgm:pt modelId="{838E5A0E-FE83-4F7B-82F5-BB85A0A1B91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</a:t>
          </a:r>
        </a:p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946E559-1BB3-4DE9-A352-272CE6047EF8}" type="parTrans" cxnId="{FF2DDC9B-4211-4C2A-94C8-07809366EECF}">
      <dgm:prSet/>
      <dgm:spPr/>
      <dgm:t>
        <a:bodyPr/>
        <a:lstStyle/>
        <a:p>
          <a:endParaRPr lang="en-US"/>
        </a:p>
      </dgm:t>
    </dgm:pt>
    <dgm:pt modelId="{599234FE-336F-409A-A631-CAAC1853B7A2}" type="sibTrans" cxnId="{FF2DDC9B-4211-4C2A-94C8-07809366EECF}">
      <dgm:prSet/>
      <dgm:spPr/>
      <dgm:t>
        <a:bodyPr/>
        <a:lstStyle/>
        <a:p>
          <a:endParaRPr lang="en-US"/>
        </a:p>
      </dgm:t>
    </dgm:pt>
    <dgm:pt modelId="{64511C7E-EC25-4CF0-9175-BE827C3163BE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07656C7-DAF6-47AE-A29E-55275A3FD481}" type="parTrans" cxnId="{0906FC5A-72FB-4D80-A777-BD300FFFF54E}">
      <dgm:prSet/>
      <dgm:spPr/>
      <dgm:t>
        <a:bodyPr/>
        <a:lstStyle/>
        <a:p>
          <a:endParaRPr lang="en-US"/>
        </a:p>
      </dgm:t>
    </dgm:pt>
    <dgm:pt modelId="{6F725EC1-5DA4-4A06-9776-48AA06C557D9}" type="sibTrans" cxnId="{0906FC5A-72FB-4D80-A777-BD300FFFF54E}">
      <dgm:prSet/>
      <dgm:spPr/>
      <dgm:t>
        <a:bodyPr/>
        <a:lstStyle/>
        <a:p>
          <a:endParaRPr lang="en-US"/>
        </a:p>
      </dgm:t>
    </dgm:pt>
    <dgm:pt modelId="{EB655040-7F92-424C-B814-9DDABB0613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57C71A73-FC98-4A44-8BAA-0153161F3B06}" type="parTrans" cxnId="{6C69BCAF-2E84-427E-85F0-EBD9F4D22A93}">
      <dgm:prSet/>
      <dgm:spPr/>
      <dgm:t>
        <a:bodyPr/>
        <a:lstStyle/>
        <a:p>
          <a:endParaRPr lang="en-US"/>
        </a:p>
      </dgm:t>
    </dgm:pt>
    <dgm:pt modelId="{0720F0CF-EEB4-489E-BD7B-E2A2D0C9C7E4}" type="sibTrans" cxnId="{6C69BCAF-2E84-427E-85F0-EBD9F4D22A93}">
      <dgm:prSet/>
      <dgm:spPr/>
      <dgm:t>
        <a:bodyPr/>
        <a:lstStyle/>
        <a:p>
          <a:endParaRPr lang="en-US"/>
        </a:p>
      </dgm:t>
    </dgm:pt>
    <dgm:pt modelId="{B73F212F-95FC-4EBC-ADE1-BD26C62A3F58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 1 in First 90 Days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A3F12944-8803-4FFA-83D3-E7550198AB87}" type="parTrans" cxnId="{BCD2B199-E290-4A14-99FE-4120C82DEE1E}">
      <dgm:prSet/>
      <dgm:spPr/>
      <dgm:t>
        <a:bodyPr/>
        <a:lstStyle/>
        <a:p>
          <a:endParaRPr lang="en-US"/>
        </a:p>
      </dgm:t>
    </dgm:pt>
    <dgm:pt modelId="{9219FBC0-268B-46DF-91B7-5EFCA031A7C1}" type="sibTrans" cxnId="{BCD2B199-E290-4A14-99FE-4120C82DEE1E}">
      <dgm:prSet/>
      <dgm:spPr/>
      <dgm:t>
        <a:bodyPr/>
        <a:lstStyle/>
        <a:p>
          <a:endParaRPr lang="en-US"/>
        </a:p>
      </dgm:t>
    </dgm:pt>
    <dgm:pt modelId="{7EA89012-440B-48F1-BBCA-235C7660CC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A82A60F2-3160-46EF-82F4-540FD2F254EF}" type="parTrans" cxnId="{A737A8D1-8154-432B-B10E-A593ACDB6D19}">
      <dgm:prSet/>
      <dgm:spPr/>
      <dgm:t>
        <a:bodyPr/>
        <a:lstStyle/>
        <a:p>
          <a:endParaRPr lang="en-US"/>
        </a:p>
      </dgm:t>
    </dgm:pt>
    <dgm:pt modelId="{9B6C4EF0-A05B-482B-ADA1-BFED54719E3C}" type="sibTrans" cxnId="{A737A8D1-8154-432B-B10E-A593ACDB6D19}">
      <dgm:prSet/>
      <dgm:spPr/>
      <dgm:t>
        <a:bodyPr/>
        <a:lstStyle/>
        <a:p>
          <a:endParaRPr lang="en-US"/>
        </a:p>
      </dgm:t>
    </dgm:pt>
    <dgm:pt modelId="{E7A3478F-F3B8-4480-BACD-BF8A127955BC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30C38A58-F01E-4581-8A26-CE4228C987A1}" type="parTrans" cxnId="{41CB4710-FA0D-4691-8338-8713EB112874}">
      <dgm:prSet/>
      <dgm:spPr/>
      <dgm:t>
        <a:bodyPr/>
        <a:lstStyle/>
        <a:p>
          <a:endParaRPr lang="en-US"/>
        </a:p>
      </dgm:t>
    </dgm:pt>
    <dgm:pt modelId="{2EB569FD-DA0D-465C-B3A6-2ABF2A14FC4D}" type="sibTrans" cxnId="{41CB4710-FA0D-4691-8338-8713EB112874}">
      <dgm:prSet/>
      <dgm:spPr/>
      <dgm:t>
        <a:bodyPr/>
        <a:lstStyle/>
        <a:p>
          <a:endParaRPr lang="en-US"/>
        </a:p>
      </dgm:t>
    </dgm:pt>
    <dgm:pt modelId="{05CD287C-3FEB-4E2C-A8B4-6E0A4FEE262B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FDE08E92-E045-4896-9714-26A9775DE951}" type="parTrans" cxnId="{43259F94-F48B-4147-B896-C471D4612F97}">
      <dgm:prSet/>
      <dgm:spPr/>
      <dgm:t>
        <a:bodyPr/>
        <a:lstStyle/>
        <a:p>
          <a:endParaRPr lang="en-US"/>
        </a:p>
      </dgm:t>
    </dgm:pt>
    <dgm:pt modelId="{39905CAD-0039-435D-94A5-E3E9729F14BD}" type="sibTrans" cxnId="{43259F94-F48B-4147-B896-C471D4612F97}">
      <dgm:prSet/>
      <dgm:spPr/>
      <dgm:t>
        <a:bodyPr/>
        <a:lstStyle/>
        <a:p>
          <a:endParaRPr lang="en-US"/>
        </a:p>
      </dgm:t>
    </dgm:pt>
    <dgm:pt modelId="{B6F63B4A-7B34-49D8-9398-7C12EA714B0D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FA4DFC8C-049A-4CF8-96D5-8F4E8755BB9A}" type="parTrans" cxnId="{3D520EB7-53E6-45F7-B2FD-92E283FCF7E2}">
      <dgm:prSet/>
      <dgm:spPr/>
      <dgm:t>
        <a:bodyPr/>
        <a:lstStyle/>
        <a:p>
          <a:endParaRPr lang="en-US"/>
        </a:p>
      </dgm:t>
    </dgm:pt>
    <dgm:pt modelId="{DF5ADDAC-FC6E-411C-93E9-85DF3BE8A9BC}" type="sibTrans" cxnId="{3D520EB7-53E6-45F7-B2FD-92E283FCF7E2}">
      <dgm:prSet/>
      <dgm:spPr/>
      <dgm:t>
        <a:bodyPr/>
        <a:lstStyle/>
        <a:p>
          <a:endParaRPr lang="en-US"/>
        </a:p>
      </dgm:t>
    </dgm:pt>
    <dgm:pt modelId="{D735601F-5894-4B4E-B02E-6D4DC99B4C27}">
      <dgm:prSet custT="1"/>
      <dgm:spPr/>
      <dgm:t>
        <a:bodyPr/>
        <a:lstStyle/>
        <a:p>
          <a:r>
            <a:rPr lang="en-US" sz="1400" u="sng" dirty="0" smtClean="0">
              <a:solidFill>
                <a:schemeClr val="accent6">
                  <a:lumMod val="75000"/>
                </a:schemeClr>
              </a:solidFill>
            </a:rPr>
            <a:t>3</a:t>
          </a:r>
          <a:r>
            <a:rPr lang="en-US" sz="1100" dirty="0" smtClean="0">
              <a:solidFill>
                <a:schemeClr val="accent6">
                  <a:lumMod val="75000"/>
                </a:schemeClr>
              </a:solidFill>
            </a:rPr>
            <a:t> Observations</a:t>
          </a:r>
          <a:endParaRPr lang="en-US" sz="1100" dirty="0">
            <a:solidFill>
              <a:schemeClr val="accent6">
                <a:lumMod val="75000"/>
              </a:schemeClr>
            </a:solidFill>
          </a:endParaRPr>
        </a:p>
      </dgm:t>
    </dgm:pt>
    <dgm:pt modelId="{DC4577D5-C800-4DF7-87A5-DBB8C665D145}" type="parTrans" cxnId="{FBC2514C-731C-42EA-B8BE-8F03C74CC978}">
      <dgm:prSet/>
      <dgm:spPr/>
      <dgm:t>
        <a:bodyPr/>
        <a:lstStyle/>
        <a:p>
          <a:endParaRPr lang="en-US"/>
        </a:p>
      </dgm:t>
    </dgm:pt>
    <dgm:pt modelId="{F74BC109-6795-45E9-BC39-52A7F79A606E}" type="sibTrans" cxnId="{FBC2514C-731C-42EA-B8BE-8F03C74CC978}">
      <dgm:prSet/>
      <dgm:spPr/>
      <dgm:t>
        <a:bodyPr/>
        <a:lstStyle/>
        <a:p>
          <a:endParaRPr lang="en-US"/>
        </a:p>
      </dgm:t>
    </dgm:pt>
    <dgm:pt modelId="{8C51DB5B-7071-492E-96D6-D2D64B29EDEA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64DA7786-DB63-4850-97DB-88D027AA5B93}" type="parTrans" cxnId="{692BCD6F-E942-46AF-B3E1-D2839B5AE592}">
      <dgm:prSet/>
      <dgm:spPr/>
      <dgm:t>
        <a:bodyPr/>
        <a:lstStyle/>
        <a:p>
          <a:endParaRPr lang="en-US"/>
        </a:p>
      </dgm:t>
    </dgm:pt>
    <dgm:pt modelId="{6264F006-97A6-41BC-8A65-A3CC72BD78D8}" type="sibTrans" cxnId="{692BCD6F-E942-46AF-B3E1-D2839B5AE592}">
      <dgm:prSet/>
      <dgm:spPr/>
      <dgm:t>
        <a:bodyPr/>
        <a:lstStyle/>
        <a:p>
          <a:endParaRPr lang="en-US"/>
        </a:p>
      </dgm:t>
    </dgm:pt>
    <dgm:pt modelId="{B7770A1C-4BA2-4204-B948-705E54F47327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764C235C-13D5-42E4-8A4C-F00CE3C29D5F}" type="parTrans" cxnId="{5E71EE2D-9498-4FCF-A8E4-017AE5D62C35}">
      <dgm:prSet/>
      <dgm:spPr/>
      <dgm:t>
        <a:bodyPr/>
        <a:lstStyle/>
        <a:p>
          <a:endParaRPr lang="en-US"/>
        </a:p>
      </dgm:t>
    </dgm:pt>
    <dgm:pt modelId="{DC3A1056-2623-4E1B-A9FB-C9BBA2DE34C8}" type="sibTrans" cxnId="{5E71EE2D-9498-4FCF-A8E4-017AE5D62C35}">
      <dgm:prSet/>
      <dgm:spPr/>
      <dgm:t>
        <a:bodyPr/>
        <a:lstStyle/>
        <a:p>
          <a:endParaRPr lang="en-US"/>
        </a:p>
      </dgm:t>
    </dgm:pt>
    <dgm:pt modelId="{000DA788-6596-4C7E-8160-A8A6B2B3C1A5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A65658E-0F87-4098-BAC1-823E23F2ECFC}" type="parTrans" cxnId="{32841779-E3F7-4434-9B08-3FE3C676DD41}">
      <dgm:prSet/>
      <dgm:spPr/>
      <dgm:t>
        <a:bodyPr/>
        <a:lstStyle/>
        <a:p>
          <a:endParaRPr lang="en-US"/>
        </a:p>
      </dgm:t>
    </dgm:pt>
    <dgm:pt modelId="{6B8243D0-C282-4DFE-8F7A-DC5A32CC8E70}" type="sibTrans" cxnId="{32841779-E3F7-4434-9B08-3FE3C676DD41}">
      <dgm:prSet/>
      <dgm:spPr/>
      <dgm:t>
        <a:bodyPr/>
        <a:lstStyle/>
        <a:p>
          <a:endParaRPr lang="en-US"/>
        </a:p>
      </dgm:t>
    </dgm:pt>
    <dgm:pt modelId="{088B0091-4070-4E15-B4D1-B4617D7E3AE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219A350E-4E36-4043-A097-188C0F46A0EC}" type="parTrans" cxnId="{DB943141-6FD0-4D7D-A1C9-FE0C2A0E4820}">
      <dgm:prSet/>
      <dgm:spPr/>
      <dgm:t>
        <a:bodyPr/>
        <a:lstStyle/>
        <a:p>
          <a:endParaRPr lang="en-US"/>
        </a:p>
      </dgm:t>
    </dgm:pt>
    <dgm:pt modelId="{7B4E67A3-200D-45EF-B811-38775CED39FE}" type="sibTrans" cxnId="{DB943141-6FD0-4D7D-A1C9-FE0C2A0E4820}">
      <dgm:prSet/>
      <dgm:spPr/>
      <dgm:t>
        <a:bodyPr/>
        <a:lstStyle/>
        <a:p>
          <a:endParaRPr lang="en-US"/>
        </a:p>
      </dgm:t>
    </dgm:pt>
    <dgm:pt modelId="{F134BA8C-2929-4FE3-B80F-1D2DA62ABF88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93145023-8FBA-4807-A882-BC3DFA71E55D}" type="parTrans" cxnId="{D6E3EA75-484D-4EBE-9C1A-D244262AA1F5}">
      <dgm:prSet/>
      <dgm:spPr/>
      <dgm:t>
        <a:bodyPr/>
        <a:lstStyle/>
        <a:p>
          <a:endParaRPr lang="en-US"/>
        </a:p>
      </dgm:t>
    </dgm:pt>
    <dgm:pt modelId="{584A3523-7DFF-455C-B168-0728074C645F}" type="sibTrans" cxnId="{D6E3EA75-484D-4EBE-9C1A-D244262AA1F5}">
      <dgm:prSet/>
      <dgm:spPr/>
      <dgm:t>
        <a:bodyPr/>
        <a:lstStyle/>
        <a:p>
          <a:endParaRPr lang="en-US"/>
        </a:p>
      </dgm:t>
    </dgm:pt>
    <dgm:pt modelId="{3EDFC219-B8B8-4346-9C36-5DEE6F38207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03B013F0-5CE5-4E20-84FF-0236ECEB3902}" type="parTrans" cxnId="{9426248F-0FF6-41CC-9A5B-D1614F396BD1}">
      <dgm:prSet/>
      <dgm:spPr/>
      <dgm:t>
        <a:bodyPr/>
        <a:lstStyle/>
        <a:p>
          <a:endParaRPr lang="en-US"/>
        </a:p>
      </dgm:t>
    </dgm:pt>
    <dgm:pt modelId="{A34D5C36-094D-47E8-8857-F1E5185C6536}" type="sibTrans" cxnId="{9426248F-0FF6-41CC-9A5B-D1614F396BD1}">
      <dgm:prSet/>
      <dgm:spPr/>
      <dgm:t>
        <a:bodyPr/>
        <a:lstStyle/>
        <a:p>
          <a:endParaRPr lang="en-US"/>
        </a:p>
      </dgm:t>
    </dgm:pt>
    <dgm:pt modelId="{45BAB0D7-43A3-4B11-B732-F48D190F12B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B1C7D5B2-3389-47AE-AF1A-11687A74460E}" type="parTrans" cxnId="{A8663968-4495-42B8-B14B-B8EC99C1B948}">
      <dgm:prSet/>
      <dgm:spPr/>
      <dgm:t>
        <a:bodyPr/>
        <a:lstStyle/>
        <a:p>
          <a:endParaRPr lang="en-US"/>
        </a:p>
      </dgm:t>
    </dgm:pt>
    <dgm:pt modelId="{987E3E23-AE88-4F71-9A3A-D3CD1ACBA443}" type="sibTrans" cxnId="{A8663968-4495-42B8-B14B-B8EC99C1B948}">
      <dgm:prSet/>
      <dgm:spPr/>
      <dgm:t>
        <a:bodyPr/>
        <a:lstStyle/>
        <a:p>
          <a:endParaRPr lang="en-US"/>
        </a:p>
      </dgm:t>
    </dgm:pt>
    <dgm:pt modelId="{0AE1BBA7-7B2C-4425-9454-911B82BDEB11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</a:t>
          </a:r>
          <a:r>
            <a:rPr lang="en-US" u="sng" dirty="0" smtClean="0">
              <a:solidFill>
                <a:srgbClr val="FF0000"/>
              </a:solidFill>
            </a:rPr>
            <a:t> NOT </a:t>
          </a:r>
          <a:r>
            <a:rPr lang="en-US" dirty="0" smtClean="0">
              <a:solidFill>
                <a:srgbClr val="FF0000"/>
              </a:solidFill>
            </a:rPr>
            <a:t>OK</a:t>
          </a:r>
          <a:endParaRPr lang="en-US" dirty="0">
            <a:solidFill>
              <a:srgbClr val="FF0000"/>
            </a:solidFill>
          </a:endParaRPr>
        </a:p>
      </dgm:t>
    </dgm:pt>
    <dgm:pt modelId="{C395CC41-16F5-49D2-A69E-7E874001EE4C}" type="parTrans" cxnId="{EE5DF6B8-C561-4697-8473-3CD31497922F}">
      <dgm:prSet/>
      <dgm:spPr/>
      <dgm:t>
        <a:bodyPr/>
        <a:lstStyle/>
        <a:p>
          <a:endParaRPr lang="en-US"/>
        </a:p>
      </dgm:t>
    </dgm:pt>
    <dgm:pt modelId="{C557A7DF-85CC-405C-BE21-CB2CDCD2C27D}" type="sibTrans" cxnId="{EE5DF6B8-C561-4697-8473-3CD31497922F}">
      <dgm:prSet/>
      <dgm:spPr/>
      <dgm:t>
        <a:bodyPr/>
        <a:lstStyle/>
        <a:p>
          <a:endParaRPr lang="en-US"/>
        </a:p>
      </dgm:t>
    </dgm:pt>
    <dgm:pt modelId="{F60902BF-7155-4474-9AB1-E462FA30F40B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DAD60B3-F4A8-4591-8FA2-34C4E28B9648}" type="parTrans" cxnId="{5BA4ED1E-2C83-4DF3-8F28-D441AFD36866}">
      <dgm:prSet/>
      <dgm:spPr/>
      <dgm:t>
        <a:bodyPr/>
        <a:lstStyle/>
        <a:p>
          <a:endParaRPr lang="en-US"/>
        </a:p>
      </dgm:t>
    </dgm:pt>
    <dgm:pt modelId="{83204DC8-2B74-4FF0-96B6-BBD6F726938D}" type="sibTrans" cxnId="{5BA4ED1E-2C83-4DF3-8F28-D441AFD36866}">
      <dgm:prSet/>
      <dgm:spPr/>
      <dgm:t>
        <a:bodyPr/>
        <a:lstStyle/>
        <a:p>
          <a:endParaRPr lang="en-US"/>
        </a:p>
      </dgm:t>
    </dgm:pt>
    <dgm:pt modelId="{B0B22640-1FA8-4538-A8DE-838B8056A91F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 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95798BE3-F7EB-40CA-B643-9ED1092D0390}" type="parTrans" cxnId="{AD48F85C-FC87-41C0-9B06-AF2679B05E75}">
      <dgm:prSet/>
      <dgm:spPr/>
      <dgm:t>
        <a:bodyPr/>
        <a:lstStyle/>
        <a:p>
          <a:endParaRPr lang="en-US"/>
        </a:p>
      </dgm:t>
    </dgm:pt>
    <dgm:pt modelId="{9C73FA84-D428-4EDD-A735-678C56FB2A1B}" type="sibTrans" cxnId="{AD48F85C-FC87-41C0-9B06-AF2679B05E75}">
      <dgm:prSet/>
      <dgm:spPr/>
      <dgm:t>
        <a:bodyPr/>
        <a:lstStyle/>
        <a:p>
          <a:endParaRPr lang="en-US"/>
        </a:p>
      </dgm:t>
    </dgm:pt>
    <dgm:pt modelId="{89763248-47BF-4982-AE59-C567A3A6441F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ABC992-AF1E-48F5-9E89-494CC278DAE5}" type="parTrans" cxnId="{D14F8A2F-3454-43CF-B3BF-ADAF27FE8FBC}">
      <dgm:prSet/>
      <dgm:spPr/>
      <dgm:t>
        <a:bodyPr/>
        <a:lstStyle/>
        <a:p>
          <a:endParaRPr lang="en-US"/>
        </a:p>
      </dgm:t>
    </dgm:pt>
    <dgm:pt modelId="{B7674F9C-79F2-4AC3-967C-E7FB45EFD5D1}" type="sibTrans" cxnId="{D14F8A2F-3454-43CF-B3BF-ADAF27FE8FBC}">
      <dgm:prSet/>
      <dgm:spPr/>
      <dgm:t>
        <a:bodyPr/>
        <a:lstStyle/>
        <a:p>
          <a:endParaRPr lang="en-US"/>
        </a:p>
      </dgm:t>
    </dgm:pt>
    <dgm:pt modelId="{7DC7ADD6-49D1-4AFC-A188-794936F9945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EDBE32BF-8664-4C93-84FB-B87E6947CE65}" type="parTrans" cxnId="{1E77B582-00A0-49C0-BD0A-BCEEAFCE0F80}">
      <dgm:prSet/>
      <dgm:spPr/>
      <dgm:t>
        <a:bodyPr/>
        <a:lstStyle/>
        <a:p>
          <a:endParaRPr lang="en-US"/>
        </a:p>
      </dgm:t>
    </dgm:pt>
    <dgm:pt modelId="{C2E9C609-001B-45AB-A938-8819BB73E28F}" type="sibTrans" cxnId="{1E77B582-00A0-49C0-BD0A-BCEEAFCE0F80}">
      <dgm:prSet/>
      <dgm:spPr/>
      <dgm:t>
        <a:bodyPr/>
        <a:lstStyle/>
        <a:p>
          <a:endParaRPr lang="en-US"/>
        </a:p>
      </dgm:t>
    </dgm:pt>
    <dgm:pt modelId="{3916BC55-C055-4090-A7EF-AF48E352A8D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</a:p>
      </dgm:t>
    </dgm:pt>
    <dgm:pt modelId="{517DF932-1025-40B0-8C25-E95CC8ED9A9B}" type="parTrans" cxnId="{8907DB37-2646-49D2-868D-36F8EF231D44}">
      <dgm:prSet/>
      <dgm:spPr/>
      <dgm:t>
        <a:bodyPr/>
        <a:lstStyle/>
        <a:p>
          <a:endParaRPr lang="en-US"/>
        </a:p>
      </dgm:t>
    </dgm:pt>
    <dgm:pt modelId="{C08F8076-2F29-4662-B9FD-B3057713A66E}" type="sibTrans" cxnId="{8907DB37-2646-49D2-868D-36F8EF231D44}">
      <dgm:prSet/>
      <dgm:spPr/>
      <dgm:t>
        <a:bodyPr/>
        <a:lstStyle/>
        <a:p>
          <a:endParaRPr lang="en-US"/>
        </a:p>
      </dgm:t>
    </dgm:pt>
    <dgm:pt modelId="{3B0D0CEF-EF87-4511-81C0-B86D561ACB1D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841304-F3B9-466D-967D-7640765B27D0}" type="parTrans" cxnId="{E98F3865-F0A8-4B23-9238-DBD226DF147E}">
      <dgm:prSet/>
      <dgm:spPr/>
      <dgm:t>
        <a:bodyPr/>
        <a:lstStyle/>
        <a:p>
          <a:endParaRPr lang="en-US"/>
        </a:p>
      </dgm:t>
    </dgm:pt>
    <dgm:pt modelId="{E03FDF10-0F1A-4AEF-A35F-54F3B6976846}" type="sibTrans" cxnId="{E98F3865-F0A8-4B23-9238-DBD226DF147E}">
      <dgm:prSet/>
      <dgm:spPr/>
      <dgm:t>
        <a:bodyPr/>
        <a:lstStyle/>
        <a:p>
          <a:endParaRPr lang="en-US"/>
        </a:p>
      </dgm:t>
    </dgm:pt>
    <dgm:pt modelId="{57746D23-CC9D-4587-ADA2-AD22DF838883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1CCFBE52-6311-4BC3-BEC7-39A766DD44BB}" type="parTrans" cxnId="{AACCBD28-5BEA-49D2-846E-46FCBE7C69A8}">
      <dgm:prSet/>
      <dgm:spPr/>
      <dgm:t>
        <a:bodyPr/>
        <a:lstStyle/>
        <a:p>
          <a:endParaRPr lang="en-US"/>
        </a:p>
      </dgm:t>
    </dgm:pt>
    <dgm:pt modelId="{3584E378-6B9A-43F0-9848-A53927165AA4}" type="sibTrans" cxnId="{AACCBD28-5BEA-49D2-846E-46FCBE7C69A8}">
      <dgm:prSet/>
      <dgm:spPr/>
      <dgm:t>
        <a:bodyPr/>
        <a:lstStyle/>
        <a:p>
          <a:endParaRPr lang="en-US"/>
        </a:p>
      </dgm:t>
    </dgm:pt>
    <dgm:pt modelId="{2A4A8065-0776-4B86-86F4-C09D276A22DE}" type="pres">
      <dgm:prSet presAssocID="{C829E514-9F7A-4B2D-9A24-2B6D8E1948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B855CE-9B55-4D30-ABE8-A3355E652F27}" type="pres">
      <dgm:prSet presAssocID="{BB90977E-D760-4317-AAF3-CBC448D400A5}" presName="root" presStyleCnt="0"/>
      <dgm:spPr/>
    </dgm:pt>
    <dgm:pt modelId="{C0925F51-D8E0-4A3F-BE02-66E3A395FC0C}" type="pres">
      <dgm:prSet presAssocID="{BB90977E-D760-4317-AAF3-CBC448D400A5}" presName="rootComposite" presStyleCnt="0"/>
      <dgm:spPr/>
    </dgm:pt>
    <dgm:pt modelId="{D4E2A5AB-D7D5-4785-B988-FD4365E0E658}" type="pres">
      <dgm:prSet presAssocID="{BB90977E-D760-4317-AAF3-CBC448D400A5}" presName="rootText" presStyleLbl="node1" presStyleIdx="0" presStyleCnt="8"/>
      <dgm:spPr/>
      <dgm:t>
        <a:bodyPr/>
        <a:lstStyle/>
        <a:p>
          <a:endParaRPr lang="en-US"/>
        </a:p>
      </dgm:t>
    </dgm:pt>
    <dgm:pt modelId="{B8793FAF-86FB-4F04-AF77-9A2D58195F6B}" type="pres">
      <dgm:prSet presAssocID="{BB90977E-D760-4317-AAF3-CBC448D400A5}" presName="rootConnector" presStyleLbl="node1" presStyleIdx="0" presStyleCnt="8"/>
      <dgm:spPr/>
      <dgm:t>
        <a:bodyPr/>
        <a:lstStyle/>
        <a:p>
          <a:endParaRPr lang="en-US"/>
        </a:p>
      </dgm:t>
    </dgm:pt>
    <dgm:pt modelId="{CB831529-CB19-4AEC-9F23-A0D7DE07C8AD}" type="pres">
      <dgm:prSet presAssocID="{BB90977E-D760-4317-AAF3-CBC448D400A5}" presName="childShape" presStyleCnt="0"/>
      <dgm:spPr/>
    </dgm:pt>
    <dgm:pt modelId="{EC25D693-36EF-4927-A661-564E4E4CDF1C}" type="pres">
      <dgm:prSet presAssocID="{CEF480F6-473E-45D9-BDD6-581D5BBFAA57}" presName="Name13" presStyleLbl="parChTrans1D2" presStyleIdx="0" presStyleCnt="27"/>
      <dgm:spPr/>
      <dgm:t>
        <a:bodyPr/>
        <a:lstStyle/>
        <a:p>
          <a:endParaRPr lang="en-US"/>
        </a:p>
      </dgm:t>
    </dgm:pt>
    <dgm:pt modelId="{598DE809-C1BB-41A1-BA62-C45715445A35}" type="pres">
      <dgm:prSet presAssocID="{7BAFD39F-F859-4E7F-9EB1-6CA4885C5193}" presName="childText" presStyleLbl="bgAcc1" presStyleIdx="0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299F6-B738-4990-930E-38EB6AC9309F}" type="pres">
      <dgm:prSet presAssocID="{57C71A73-FC98-4A44-8BAA-0153161F3B06}" presName="Name13" presStyleLbl="parChTrans1D2" presStyleIdx="1" presStyleCnt="27"/>
      <dgm:spPr/>
      <dgm:t>
        <a:bodyPr/>
        <a:lstStyle/>
        <a:p>
          <a:endParaRPr lang="en-US"/>
        </a:p>
      </dgm:t>
    </dgm:pt>
    <dgm:pt modelId="{06465A2C-2D45-4008-9F69-3E28B389E3B5}" type="pres">
      <dgm:prSet presAssocID="{EB655040-7F92-424C-B814-9DDABB0613B4}" presName="childText" presStyleLbl="bgAcc1" presStyleIdx="1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B8B8D-5F57-4670-A271-EA9061155EEE}" type="pres">
      <dgm:prSet presAssocID="{1FB88E4F-30D7-46B1-A42F-8E09F45F023E}" presName="Name13" presStyleLbl="parChTrans1D2" presStyleIdx="2" presStyleCnt="27"/>
      <dgm:spPr/>
      <dgm:t>
        <a:bodyPr/>
        <a:lstStyle/>
        <a:p>
          <a:endParaRPr lang="en-US"/>
        </a:p>
      </dgm:t>
    </dgm:pt>
    <dgm:pt modelId="{ADEB0A4E-7096-4325-A121-148FB86CAEED}" type="pres">
      <dgm:prSet presAssocID="{55ACCA36-6935-4EDB-9918-B9CF0444B63A}" presName="childText" presStyleLbl="bgAcc1" presStyleIdx="2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48188-81CC-4908-A2D1-715D90399EB2}" type="pres">
      <dgm:prSet presAssocID="{A3F12944-8803-4FFA-83D3-E7550198AB87}" presName="Name13" presStyleLbl="parChTrans1D2" presStyleIdx="3" presStyleCnt="27"/>
      <dgm:spPr/>
      <dgm:t>
        <a:bodyPr/>
        <a:lstStyle/>
        <a:p>
          <a:endParaRPr lang="en-US"/>
        </a:p>
      </dgm:t>
    </dgm:pt>
    <dgm:pt modelId="{E87D0EA5-3107-429F-AEF7-9F1194A60121}" type="pres">
      <dgm:prSet presAssocID="{B73F212F-95FC-4EBC-ADE1-BD26C62A3F58}" presName="childText" presStyleLbl="bgAcc1" presStyleIdx="3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E315B-BAF8-4B08-B430-68F5FA9B5DAA}" type="pres">
      <dgm:prSet presAssocID="{AC7E53F3-DB10-438D-AE67-738144121242}" presName="root" presStyleCnt="0"/>
      <dgm:spPr/>
    </dgm:pt>
    <dgm:pt modelId="{B289E6DF-51A3-47E4-B30F-84E830192403}" type="pres">
      <dgm:prSet presAssocID="{AC7E53F3-DB10-438D-AE67-738144121242}" presName="rootComposite" presStyleCnt="0"/>
      <dgm:spPr/>
    </dgm:pt>
    <dgm:pt modelId="{11FDD3AB-1EC6-48CE-A016-CF4D24D76EB3}" type="pres">
      <dgm:prSet presAssocID="{AC7E53F3-DB10-438D-AE67-738144121242}" presName="rootText" presStyleLbl="node1" presStyleIdx="1" presStyleCnt="8"/>
      <dgm:spPr/>
      <dgm:t>
        <a:bodyPr/>
        <a:lstStyle/>
        <a:p>
          <a:endParaRPr lang="en-US"/>
        </a:p>
      </dgm:t>
    </dgm:pt>
    <dgm:pt modelId="{ADB71E57-7973-4C7C-ABB1-BB4510B52135}" type="pres">
      <dgm:prSet presAssocID="{AC7E53F3-DB10-438D-AE67-738144121242}" presName="rootConnector" presStyleLbl="node1" presStyleIdx="1" presStyleCnt="8"/>
      <dgm:spPr/>
      <dgm:t>
        <a:bodyPr/>
        <a:lstStyle/>
        <a:p>
          <a:endParaRPr lang="en-US"/>
        </a:p>
      </dgm:t>
    </dgm:pt>
    <dgm:pt modelId="{F7D4BD51-1EFD-4327-BB76-9BE706AC9210}" type="pres">
      <dgm:prSet presAssocID="{AC7E53F3-DB10-438D-AE67-738144121242}" presName="childShape" presStyleCnt="0"/>
      <dgm:spPr/>
    </dgm:pt>
    <dgm:pt modelId="{CE07AD4E-D7C2-4572-9A5C-9B6868CED372}" type="pres">
      <dgm:prSet presAssocID="{13B88B80-2258-44E6-9413-5128F8ABE010}" presName="Name13" presStyleLbl="parChTrans1D2" presStyleIdx="4" presStyleCnt="27"/>
      <dgm:spPr/>
      <dgm:t>
        <a:bodyPr/>
        <a:lstStyle/>
        <a:p>
          <a:endParaRPr lang="en-US"/>
        </a:p>
      </dgm:t>
    </dgm:pt>
    <dgm:pt modelId="{36380FA3-1C70-4E12-845A-3F69BBB36288}" type="pres">
      <dgm:prSet presAssocID="{3467944C-47CA-4C68-9B8C-824F21787BEC}" presName="childText" presStyleLbl="bgAcc1" presStyleIdx="4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ABB13-3D3D-40F8-9696-5561BFD837DB}" type="pres">
      <dgm:prSet presAssocID="{A82A60F2-3160-46EF-82F4-540FD2F254EF}" presName="Name13" presStyleLbl="parChTrans1D2" presStyleIdx="5" presStyleCnt="27"/>
      <dgm:spPr/>
      <dgm:t>
        <a:bodyPr/>
        <a:lstStyle/>
        <a:p>
          <a:endParaRPr lang="en-US"/>
        </a:p>
      </dgm:t>
    </dgm:pt>
    <dgm:pt modelId="{D5D4EE9F-3141-449E-8BD4-149BB49B0D0C}" type="pres">
      <dgm:prSet presAssocID="{7EA89012-440B-48F1-BBCA-235C7660CCB4}" presName="childText" presStyleLbl="bgAcc1" presStyleIdx="5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11351-7652-4B46-B29E-FBA36F0367D9}" type="pres">
      <dgm:prSet presAssocID="{FDE08E92-E045-4896-9714-26A9775DE951}" presName="Name13" presStyleLbl="parChTrans1D2" presStyleIdx="6" presStyleCnt="27"/>
      <dgm:spPr/>
      <dgm:t>
        <a:bodyPr/>
        <a:lstStyle/>
        <a:p>
          <a:endParaRPr lang="en-US"/>
        </a:p>
      </dgm:t>
    </dgm:pt>
    <dgm:pt modelId="{7D88774A-43BF-410A-86CB-90432785634A}" type="pres">
      <dgm:prSet presAssocID="{05CD287C-3FEB-4E2C-A8B4-6E0A4FEE262B}" presName="childText" presStyleLbl="bgAcc1" presStyleIdx="6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BDA57-BBA9-4B7D-9375-CB4AF7EE5208}" type="pres">
      <dgm:prSet presAssocID="{1CCFBE52-6311-4BC3-BEC7-39A766DD44BB}" presName="Name13" presStyleLbl="parChTrans1D2" presStyleIdx="7" presStyleCnt="27"/>
      <dgm:spPr/>
      <dgm:t>
        <a:bodyPr/>
        <a:lstStyle/>
        <a:p>
          <a:endParaRPr lang="en-US"/>
        </a:p>
      </dgm:t>
    </dgm:pt>
    <dgm:pt modelId="{21876A17-50DC-496B-9258-E41B0F6CF474}" type="pres">
      <dgm:prSet presAssocID="{57746D23-CC9D-4587-ADA2-AD22DF838883}" presName="childText" presStyleLbl="bgAcc1" presStyleIdx="7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C7F44-6BA6-4419-B4D0-DE5218080FDA}" type="pres">
      <dgm:prSet presAssocID="{63E4C095-71A8-40D6-A7C4-016739EBCB5D}" presName="root" presStyleCnt="0"/>
      <dgm:spPr/>
    </dgm:pt>
    <dgm:pt modelId="{091F9868-B64F-4BE2-A6E2-F4B7AB1CCD34}" type="pres">
      <dgm:prSet presAssocID="{63E4C095-71A8-40D6-A7C4-016739EBCB5D}" presName="rootComposite" presStyleCnt="0"/>
      <dgm:spPr/>
    </dgm:pt>
    <dgm:pt modelId="{1AA9FC9D-5934-4184-ADE3-716B1562CBAD}" type="pres">
      <dgm:prSet presAssocID="{63E4C095-71A8-40D6-A7C4-016739EBCB5D}" presName="rootText" presStyleLbl="node1" presStyleIdx="2" presStyleCnt="8"/>
      <dgm:spPr/>
      <dgm:t>
        <a:bodyPr/>
        <a:lstStyle/>
        <a:p>
          <a:endParaRPr lang="en-US"/>
        </a:p>
      </dgm:t>
    </dgm:pt>
    <dgm:pt modelId="{66C6394F-5EF4-4A13-9E38-0CAE5EB6D6EB}" type="pres">
      <dgm:prSet presAssocID="{63E4C095-71A8-40D6-A7C4-016739EBCB5D}" presName="rootConnector" presStyleLbl="node1" presStyleIdx="2" presStyleCnt="8"/>
      <dgm:spPr/>
      <dgm:t>
        <a:bodyPr/>
        <a:lstStyle/>
        <a:p>
          <a:endParaRPr lang="en-US"/>
        </a:p>
      </dgm:t>
    </dgm:pt>
    <dgm:pt modelId="{116D025E-9B71-43AD-BF68-323C052B8F66}" type="pres">
      <dgm:prSet presAssocID="{63E4C095-71A8-40D6-A7C4-016739EBCB5D}" presName="childShape" presStyleCnt="0"/>
      <dgm:spPr/>
    </dgm:pt>
    <dgm:pt modelId="{841630CA-8975-4BBA-8513-078EEDF9399F}" type="pres">
      <dgm:prSet presAssocID="{C07656C7-DAF6-47AE-A29E-55275A3FD481}" presName="Name13" presStyleLbl="parChTrans1D2" presStyleIdx="8" presStyleCnt="27"/>
      <dgm:spPr/>
      <dgm:t>
        <a:bodyPr/>
        <a:lstStyle/>
        <a:p>
          <a:endParaRPr lang="en-US"/>
        </a:p>
      </dgm:t>
    </dgm:pt>
    <dgm:pt modelId="{06121889-0B37-47F2-A95E-6D2C459D36BB}" type="pres">
      <dgm:prSet presAssocID="{64511C7E-EC25-4CF0-9175-BE827C3163BE}" presName="childText" presStyleLbl="bgAcc1" presStyleIdx="8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F155B-FE50-4A56-A995-341028F4E459}" type="pres">
      <dgm:prSet presAssocID="{30C38A58-F01E-4581-8A26-CE4228C987A1}" presName="Name13" presStyleLbl="parChTrans1D2" presStyleIdx="9" presStyleCnt="27"/>
      <dgm:spPr/>
      <dgm:t>
        <a:bodyPr/>
        <a:lstStyle/>
        <a:p>
          <a:endParaRPr lang="en-US"/>
        </a:p>
      </dgm:t>
    </dgm:pt>
    <dgm:pt modelId="{1C75B8D5-C032-4CF6-86FE-CFD423FC1EBE}" type="pres">
      <dgm:prSet presAssocID="{E7A3478F-F3B8-4480-BACD-BF8A127955BC}" presName="childText" presStyleLbl="bgAcc1" presStyleIdx="9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E326F-52D9-4899-AF0F-0A4A76ACABBA}" type="pres">
      <dgm:prSet presAssocID="{FA4DFC8C-049A-4CF8-96D5-8F4E8755BB9A}" presName="Name13" presStyleLbl="parChTrans1D2" presStyleIdx="10" presStyleCnt="27"/>
      <dgm:spPr/>
      <dgm:t>
        <a:bodyPr/>
        <a:lstStyle/>
        <a:p>
          <a:endParaRPr lang="en-US"/>
        </a:p>
      </dgm:t>
    </dgm:pt>
    <dgm:pt modelId="{C87969CE-B059-40AC-A053-11F2C7E3B5EB}" type="pres">
      <dgm:prSet presAssocID="{B6F63B4A-7B34-49D8-9398-7C12EA714B0D}" presName="childText" presStyleLbl="bgAcc1" presStyleIdx="10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3FF0F-4FBE-4C80-B78A-BAF1818DF325}" type="pres">
      <dgm:prSet presAssocID="{DC4577D5-C800-4DF7-87A5-DBB8C665D145}" presName="Name13" presStyleLbl="parChTrans1D2" presStyleIdx="11" presStyleCnt="27"/>
      <dgm:spPr/>
      <dgm:t>
        <a:bodyPr/>
        <a:lstStyle/>
        <a:p>
          <a:endParaRPr lang="en-US"/>
        </a:p>
      </dgm:t>
    </dgm:pt>
    <dgm:pt modelId="{FD24340E-A56B-4E8A-B544-499F26F54BAF}" type="pres">
      <dgm:prSet presAssocID="{D735601F-5894-4B4E-B02E-6D4DC99B4C27}" presName="childText" presStyleLbl="bgAcc1" presStyleIdx="11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DEB710-84A2-46F5-BB56-8713EE02D205}" type="pres">
      <dgm:prSet presAssocID="{0CB55F6F-2A76-44A5-A2B7-48319B719BA7}" presName="root" presStyleCnt="0"/>
      <dgm:spPr/>
    </dgm:pt>
    <dgm:pt modelId="{0A5B5A9C-EC7E-43DD-B5B0-5F92D6FAB909}" type="pres">
      <dgm:prSet presAssocID="{0CB55F6F-2A76-44A5-A2B7-48319B719BA7}" presName="rootComposite" presStyleCnt="0"/>
      <dgm:spPr/>
    </dgm:pt>
    <dgm:pt modelId="{DC5B625B-AE39-447E-8402-0CE0EEA2E6A9}" type="pres">
      <dgm:prSet presAssocID="{0CB55F6F-2A76-44A5-A2B7-48319B719BA7}" presName="rootText" presStyleLbl="node1" presStyleIdx="3" presStyleCnt="8"/>
      <dgm:spPr/>
      <dgm:t>
        <a:bodyPr/>
        <a:lstStyle/>
        <a:p>
          <a:endParaRPr lang="en-US"/>
        </a:p>
      </dgm:t>
    </dgm:pt>
    <dgm:pt modelId="{995452FB-A838-4036-8CD5-CA16A171BB20}" type="pres">
      <dgm:prSet presAssocID="{0CB55F6F-2A76-44A5-A2B7-48319B719BA7}" presName="rootConnector" presStyleLbl="node1" presStyleIdx="3" presStyleCnt="8"/>
      <dgm:spPr/>
      <dgm:t>
        <a:bodyPr/>
        <a:lstStyle/>
        <a:p>
          <a:endParaRPr lang="en-US"/>
        </a:p>
      </dgm:t>
    </dgm:pt>
    <dgm:pt modelId="{43B7D019-63AF-4780-AA3F-2940F154D726}" type="pres">
      <dgm:prSet presAssocID="{0CB55F6F-2A76-44A5-A2B7-48319B719BA7}" presName="childShape" presStyleCnt="0"/>
      <dgm:spPr/>
    </dgm:pt>
    <dgm:pt modelId="{4FF417D2-52E1-4095-8E4A-23BF5BB7AF60}" type="pres">
      <dgm:prSet presAssocID="{3946E559-1BB3-4DE9-A352-272CE6047EF8}" presName="Name13" presStyleLbl="parChTrans1D2" presStyleIdx="12" presStyleCnt="27"/>
      <dgm:spPr/>
      <dgm:t>
        <a:bodyPr/>
        <a:lstStyle/>
        <a:p>
          <a:endParaRPr lang="en-US"/>
        </a:p>
      </dgm:t>
    </dgm:pt>
    <dgm:pt modelId="{B36004C4-C539-4E3A-82FB-2A7AC6FD6EF4}" type="pres">
      <dgm:prSet presAssocID="{838E5A0E-FE83-4F7B-82F5-BB85A0A1B91D}" presName="childText" presStyleLbl="bgAcc1" presStyleIdx="12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3D429-19D5-49E1-A3F4-5F672A5655E9}" type="pres">
      <dgm:prSet presAssocID="{64DA7786-DB63-4850-97DB-88D027AA5B93}" presName="Name13" presStyleLbl="parChTrans1D2" presStyleIdx="13" presStyleCnt="27"/>
      <dgm:spPr/>
      <dgm:t>
        <a:bodyPr/>
        <a:lstStyle/>
        <a:p>
          <a:endParaRPr lang="en-US"/>
        </a:p>
      </dgm:t>
    </dgm:pt>
    <dgm:pt modelId="{CF574DC5-45CD-4D56-B057-EFA43AA8C631}" type="pres">
      <dgm:prSet presAssocID="{8C51DB5B-7071-492E-96D6-D2D64B29EDEA}" presName="childText" presStyleLbl="bgAcc1" presStyleIdx="13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74CB1-4AC6-4029-838E-DE5DA0D30D10}" type="pres">
      <dgm:prSet presAssocID="{764C235C-13D5-42E4-8A4C-F00CE3C29D5F}" presName="Name13" presStyleLbl="parChTrans1D2" presStyleIdx="14" presStyleCnt="27"/>
      <dgm:spPr/>
      <dgm:t>
        <a:bodyPr/>
        <a:lstStyle/>
        <a:p>
          <a:endParaRPr lang="en-US"/>
        </a:p>
      </dgm:t>
    </dgm:pt>
    <dgm:pt modelId="{DC91F4D6-1F22-4F89-83C8-3A13B09D9E68}" type="pres">
      <dgm:prSet presAssocID="{B7770A1C-4BA2-4204-B948-705E54F47327}" presName="childText" presStyleLbl="bgAcc1" presStyleIdx="14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8BECD-C0D6-4E51-8ED8-44403A1491A5}" type="pres">
      <dgm:prSet presAssocID="{7C66B1E5-DBFC-41B9-96EE-ADC6DB64528C}" presName="root" presStyleCnt="0"/>
      <dgm:spPr/>
    </dgm:pt>
    <dgm:pt modelId="{D893FF66-A697-482B-8797-225E035481C9}" type="pres">
      <dgm:prSet presAssocID="{7C66B1E5-DBFC-41B9-96EE-ADC6DB64528C}" presName="rootComposite" presStyleCnt="0"/>
      <dgm:spPr/>
    </dgm:pt>
    <dgm:pt modelId="{7A03DE51-D83F-49AC-8DEB-0A8771C071F3}" type="pres">
      <dgm:prSet presAssocID="{7C66B1E5-DBFC-41B9-96EE-ADC6DB64528C}" presName="rootText" presStyleLbl="node1" presStyleIdx="4" presStyleCnt="8"/>
      <dgm:spPr/>
      <dgm:t>
        <a:bodyPr/>
        <a:lstStyle/>
        <a:p>
          <a:endParaRPr lang="en-US"/>
        </a:p>
      </dgm:t>
    </dgm:pt>
    <dgm:pt modelId="{681B39AC-4353-4300-8E19-E40873F38C6D}" type="pres">
      <dgm:prSet presAssocID="{7C66B1E5-DBFC-41B9-96EE-ADC6DB64528C}" presName="rootConnector" presStyleLbl="node1" presStyleIdx="4" presStyleCnt="8"/>
      <dgm:spPr/>
      <dgm:t>
        <a:bodyPr/>
        <a:lstStyle/>
        <a:p>
          <a:endParaRPr lang="en-US"/>
        </a:p>
      </dgm:t>
    </dgm:pt>
    <dgm:pt modelId="{67ADD7D4-B4A6-4CA4-8D48-E9923A442055}" type="pres">
      <dgm:prSet presAssocID="{7C66B1E5-DBFC-41B9-96EE-ADC6DB64528C}" presName="childShape" presStyleCnt="0"/>
      <dgm:spPr/>
    </dgm:pt>
    <dgm:pt modelId="{3A06CA05-4403-4145-8400-59A19D2FB352}" type="pres">
      <dgm:prSet presAssocID="{3A65658E-0F87-4098-BAC1-823E23F2ECFC}" presName="Name13" presStyleLbl="parChTrans1D2" presStyleIdx="15" presStyleCnt="27"/>
      <dgm:spPr/>
      <dgm:t>
        <a:bodyPr/>
        <a:lstStyle/>
        <a:p>
          <a:endParaRPr lang="en-US"/>
        </a:p>
      </dgm:t>
    </dgm:pt>
    <dgm:pt modelId="{16F639BE-3AB9-4DC5-B4B2-996CF2B23F7C}" type="pres">
      <dgm:prSet presAssocID="{000DA788-6596-4C7E-8160-A8A6B2B3C1A5}" presName="childText" presStyleLbl="bgAcc1" presStyleIdx="15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BB71F-FEBD-4006-AFC2-10D68A478DD3}" type="pres">
      <dgm:prSet presAssocID="{219A350E-4E36-4043-A097-188C0F46A0EC}" presName="Name13" presStyleLbl="parChTrans1D2" presStyleIdx="16" presStyleCnt="27"/>
      <dgm:spPr/>
      <dgm:t>
        <a:bodyPr/>
        <a:lstStyle/>
        <a:p>
          <a:endParaRPr lang="en-US"/>
        </a:p>
      </dgm:t>
    </dgm:pt>
    <dgm:pt modelId="{55FD4E30-1451-45C4-A0B9-1C1B087C36E6}" type="pres">
      <dgm:prSet presAssocID="{088B0091-4070-4E15-B4D1-B4617D7E3AE2}" presName="childText" presStyleLbl="bgAcc1" presStyleIdx="16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42F33-4EEC-4014-A540-FB3D57730360}" type="pres">
      <dgm:prSet presAssocID="{93145023-8FBA-4807-A882-BC3DFA71E55D}" presName="Name13" presStyleLbl="parChTrans1D2" presStyleIdx="17" presStyleCnt="27"/>
      <dgm:spPr/>
      <dgm:t>
        <a:bodyPr/>
        <a:lstStyle/>
        <a:p>
          <a:endParaRPr lang="en-US"/>
        </a:p>
      </dgm:t>
    </dgm:pt>
    <dgm:pt modelId="{58E925BB-97D9-431F-86F9-17E77E195086}" type="pres">
      <dgm:prSet presAssocID="{F134BA8C-2929-4FE3-B80F-1D2DA62ABF88}" presName="childText" presStyleLbl="bgAcc1" presStyleIdx="17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8BB25-7827-4358-8B9A-CEAF14F228A1}" type="pres">
      <dgm:prSet presAssocID="{A95A96B0-BE56-4004-8707-EA4E2CB45259}" presName="root" presStyleCnt="0"/>
      <dgm:spPr/>
    </dgm:pt>
    <dgm:pt modelId="{93B87527-D2A5-4CFD-A225-F737E4B9885C}" type="pres">
      <dgm:prSet presAssocID="{A95A96B0-BE56-4004-8707-EA4E2CB45259}" presName="rootComposite" presStyleCnt="0"/>
      <dgm:spPr/>
    </dgm:pt>
    <dgm:pt modelId="{7759CDEE-6AFF-4969-8CE4-5A08382FB3E4}" type="pres">
      <dgm:prSet presAssocID="{A95A96B0-BE56-4004-8707-EA4E2CB45259}" presName="rootText" presStyleLbl="node1" presStyleIdx="5" presStyleCnt="8"/>
      <dgm:spPr/>
      <dgm:t>
        <a:bodyPr/>
        <a:lstStyle/>
        <a:p>
          <a:endParaRPr lang="en-US"/>
        </a:p>
      </dgm:t>
    </dgm:pt>
    <dgm:pt modelId="{914F544B-B660-414A-A14B-74C4477D6F5F}" type="pres">
      <dgm:prSet presAssocID="{A95A96B0-BE56-4004-8707-EA4E2CB45259}" presName="rootConnector" presStyleLbl="node1" presStyleIdx="5" presStyleCnt="8"/>
      <dgm:spPr/>
      <dgm:t>
        <a:bodyPr/>
        <a:lstStyle/>
        <a:p>
          <a:endParaRPr lang="en-US"/>
        </a:p>
      </dgm:t>
    </dgm:pt>
    <dgm:pt modelId="{2541A075-348D-477E-937B-93DBB6AD6611}" type="pres">
      <dgm:prSet presAssocID="{A95A96B0-BE56-4004-8707-EA4E2CB45259}" presName="childShape" presStyleCnt="0"/>
      <dgm:spPr/>
    </dgm:pt>
    <dgm:pt modelId="{42FC8ABF-BBDD-49C3-8BEB-38D7BB62936E}" type="pres">
      <dgm:prSet presAssocID="{03B013F0-5CE5-4E20-84FF-0236ECEB3902}" presName="Name13" presStyleLbl="parChTrans1D2" presStyleIdx="18" presStyleCnt="27"/>
      <dgm:spPr/>
      <dgm:t>
        <a:bodyPr/>
        <a:lstStyle/>
        <a:p>
          <a:endParaRPr lang="en-US"/>
        </a:p>
      </dgm:t>
    </dgm:pt>
    <dgm:pt modelId="{437195E5-0F77-4502-A61F-DF78F5A53B55}" type="pres">
      <dgm:prSet presAssocID="{3EDFC219-B8B8-4346-9C36-5DEE6F382072}" presName="childText" presStyleLbl="bgAcc1" presStyleIdx="18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90AB3D-B097-417E-8E24-EC21527E85B9}" type="pres">
      <dgm:prSet presAssocID="{B1C7D5B2-3389-47AE-AF1A-11687A74460E}" presName="Name13" presStyleLbl="parChTrans1D2" presStyleIdx="19" presStyleCnt="27"/>
      <dgm:spPr/>
      <dgm:t>
        <a:bodyPr/>
        <a:lstStyle/>
        <a:p>
          <a:endParaRPr lang="en-US"/>
        </a:p>
      </dgm:t>
    </dgm:pt>
    <dgm:pt modelId="{FD236DC4-903F-499E-B4FD-1DC6A34CC565}" type="pres">
      <dgm:prSet presAssocID="{45BAB0D7-43A3-4B11-B732-F48D190F12B2}" presName="childText" presStyleLbl="bgAcc1" presStyleIdx="19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2AF87-ACA7-483A-988F-852E9E87590E}" type="pres">
      <dgm:prSet presAssocID="{C395CC41-16F5-49D2-A69E-7E874001EE4C}" presName="Name13" presStyleLbl="parChTrans1D2" presStyleIdx="20" presStyleCnt="27"/>
      <dgm:spPr/>
      <dgm:t>
        <a:bodyPr/>
        <a:lstStyle/>
        <a:p>
          <a:endParaRPr lang="en-US"/>
        </a:p>
      </dgm:t>
    </dgm:pt>
    <dgm:pt modelId="{713310FB-594A-47E9-82F5-1829A8508EDD}" type="pres">
      <dgm:prSet presAssocID="{0AE1BBA7-7B2C-4425-9454-911B82BDEB11}" presName="childText" presStyleLbl="bgAcc1" presStyleIdx="20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D6BCCB-A8AC-4EB3-9441-3DCBBAB73569}" type="pres">
      <dgm:prSet presAssocID="{A82708DF-F89C-4010-8DE0-EF405EF80CBA}" presName="root" presStyleCnt="0"/>
      <dgm:spPr/>
    </dgm:pt>
    <dgm:pt modelId="{4E97AC27-28A0-4CD7-8FF6-5E6EE7AFA42D}" type="pres">
      <dgm:prSet presAssocID="{A82708DF-F89C-4010-8DE0-EF405EF80CBA}" presName="rootComposite" presStyleCnt="0"/>
      <dgm:spPr/>
    </dgm:pt>
    <dgm:pt modelId="{165A1DCC-32B9-4239-8EE7-FBF80F67835A}" type="pres">
      <dgm:prSet presAssocID="{A82708DF-F89C-4010-8DE0-EF405EF80CBA}" presName="rootText" presStyleLbl="node1" presStyleIdx="6" presStyleCnt="8"/>
      <dgm:spPr/>
      <dgm:t>
        <a:bodyPr/>
        <a:lstStyle/>
        <a:p>
          <a:endParaRPr lang="en-US"/>
        </a:p>
      </dgm:t>
    </dgm:pt>
    <dgm:pt modelId="{49C15858-784A-475B-BDBC-DBC17C882902}" type="pres">
      <dgm:prSet presAssocID="{A82708DF-F89C-4010-8DE0-EF405EF80CBA}" presName="rootConnector" presStyleLbl="node1" presStyleIdx="6" presStyleCnt="8"/>
      <dgm:spPr/>
      <dgm:t>
        <a:bodyPr/>
        <a:lstStyle/>
        <a:p>
          <a:endParaRPr lang="en-US"/>
        </a:p>
      </dgm:t>
    </dgm:pt>
    <dgm:pt modelId="{FD88FFDD-E887-40AB-B6C4-E93654CE713B}" type="pres">
      <dgm:prSet presAssocID="{A82708DF-F89C-4010-8DE0-EF405EF80CBA}" presName="childShape" presStyleCnt="0"/>
      <dgm:spPr/>
    </dgm:pt>
    <dgm:pt modelId="{32AE9D38-0FF8-432F-ACEE-C59374545A44}" type="pres">
      <dgm:prSet presAssocID="{3DAD60B3-F4A8-4591-8FA2-34C4E28B9648}" presName="Name13" presStyleLbl="parChTrans1D2" presStyleIdx="21" presStyleCnt="27"/>
      <dgm:spPr/>
      <dgm:t>
        <a:bodyPr/>
        <a:lstStyle/>
        <a:p>
          <a:endParaRPr lang="en-US"/>
        </a:p>
      </dgm:t>
    </dgm:pt>
    <dgm:pt modelId="{F2ACB19E-8443-495C-B68E-68C6BD91881E}" type="pres">
      <dgm:prSet presAssocID="{F60902BF-7155-4474-9AB1-E462FA30F40B}" presName="childText" presStyleLbl="bgAcc1" presStyleIdx="21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AE6DE-9A5B-430F-A6EB-485EE9717FEF}" type="pres">
      <dgm:prSet presAssocID="{95798BE3-F7EB-40CA-B643-9ED1092D0390}" presName="Name13" presStyleLbl="parChTrans1D2" presStyleIdx="22" presStyleCnt="27"/>
      <dgm:spPr/>
      <dgm:t>
        <a:bodyPr/>
        <a:lstStyle/>
        <a:p>
          <a:endParaRPr lang="en-US"/>
        </a:p>
      </dgm:t>
    </dgm:pt>
    <dgm:pt modelId="{52189B67-B9F3-4F46-954B-8FC73ED67ECC}" type="pres">
      <dgm:prSet presAssocID="{B0B22640-1FA8-4538-A8DE-838B8056A91F}" presName="childText" presStyleLbl="bgAcc1" presStyleIdx="22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4B3DB-AD8D-467B-8955-368FDE2A0617}" type="pres">
      <dgm:prSet presAssocID="{B9ABC992-AF1E-48F5-9E89-494CC278DAE5}" presName="Name13" presStyleLbl="parChTrans1D2" presStyleIdx="23" presStyleCnt="27"/>
      <dgm:spPr/>
      <dgm:t>
        <a:bodyPr/>
        <a:lstStyle/>
        <a:p>
          <a:endParaRPr lang="en-US"/>
        </a:p>
      </dgm:t>
    </dgm:pt>
    <dgm:pt modelId="{DE903C30-4E32-4977-8FCA-6B2BF18034D7}" type="pres">
      <dgm:prSet presAssocID="{89763248-47BF-4982-AE59-C567A3A6441F}" presName="childText" presStyleLbl="bgAcc1" presStyleIdx="23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0563B9-8A4A-4F1B-99E9-0D3F5A4197DE}" type="pres">
      <dgm:prSet presAssocID="{D1CDD3C8-9433-436C-92CD-BF91C3EA2381}" presName="root" presStyleCnt="0"/>
      <dgm:spPr/>
    </dgm:pt>
    <dgm:pt modelId="{F7D9B054-298A-485B-9894-22F953930964}" type="pres">
      <dgm:prSet presAssocID="{D1CDD3C8-9433-436C-92CD-BF91C3EA2381}" presName="rootComposite" presStyleCnt="0"/>
      <dgm:spPr/>
    </dgm:pt>
    <dgm:pt modelId="{1CD0074C-B659-4933-A5F5-B5BF38065FFC}" type="pres">
      <dgm:prSet presAssocID="{D1CDD3C8-9433-436C-92CD-BF91C3EA2381}" presName="rootText" presStyleLbl="node1" presStyleIdx="7" presStyleCnt="8"/>
      <dgm:spPr/>
      <dgm:t>
        <a:bodyPr/>
        <a:lstStyle/>
        <a:p>
          <a:endParaRPr lang="en-US"/>
        </a:p>
      </dgm:t>
    </dgm:pt>
    <dgm:pt modelId="{5AC51D6A-7A64-4D13-8772-8DDC60FA1B80}" type="pres">
      <dgm:prSet presAssocID="{D1CDD3C8-9433-436C-92CD-BF91C3EA2381}" presName="rootConnector" presStyleLbl="node1" presStyleIdx="7" presStyleCnt="8"/>
      <dgm:spPr/>
      <dgm:t>
        <a:bodyPr/>
        <a:lstStyle/>
        <a:p>
          <a:endParaRPr lang="en-US"/>
        </a:p>
      </dgm:t>
    </dgm:pt>
    <dgm:pt modelId="{F79CC06D-73A3-47CD-8FF5-53C04858462B}" type="pres">
      <dgm:prSet presAssocID="{D1CDD3C8-9433-436C-92CD-BF91C3EA2381}" presName="childShape" presStyleCnt="0"/>
      <dgm:spPr/>
    </dgm:pt>
    <dgm:pt modelId="{CB9D623C-0B14-4F57-BF12-EE04598BB4BC}" type="pres">
      <dgm:prSet presAssocID="{EDBE32BF-8664-4C93-84FB-B87E6947CE65}" presName="Name13" presStyleLbl="parChTrans1D2" presStyleIdx="24" presStyleCnt="27"/>
      <dgm:spPr/>
      <dgm:t>
        <a:bodyPr/>
        <a:lstStyle/>
        <a:p>
          <a:endParaRPr lang="en-US"/>
        </a:p>
      </dgm:t>
    </dgm:pt>
    <dgm:pt modelId="{E1E4A682-EDE9-4B4F-B783-3CF8D19FF0EB}" type="pres">
      <dgm:prSet presAssocID="{7DC7ADD6-49D1-4AFC-A188-794936F9945D}" presName="childText" presStyleLbl="bgAcc1" presStyleIdx="24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A3DBF-A4ED-434D-B8E4-F1930499D9DD}" type="pres">
      <dgm:prSet presAssocID="{517DF932-1025-40B0-8C25-E95CC8ED9A9B}" presName="Name13" presStyleLbl="parChTrans1D2" presStyleIdx="25" presStyleCnt="27"/>
      <dgm:spPr/>
      <dgm:t>
        <a:bodyPr/>
        <a:lstStyle/>
        <a:p>
          <a:endParaRPr lang="en-US"/>
        </a:p>
      </dgm:t>
    </dgm:pt>
    <dgm:pt modelId="{9F0E7556-343B-4023-8FA6-4EE2EEED6DA5}" type="pres">
      <dgm:prSet presAssocID="{3916BC55-C055-4090-A7EF-AF48E352A8DD}" presName="childText" presStyleLbl="bgAcc1" presStyleIdx="25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89FA5-EC98-4E8B-AE24-71241F8C6371}" type="pres">
      <dgm:prSet presAssocID="{B9841304-F3B9-466D-967D-7640765B27D0}" presName="Name13" presStyleLbl="parChTrans1D2" presStyleIdx="26" presStyleCnt="27"/>
      <dgm:spPr/>
      <dgm:t>
        <a:bodyPr/>
        <a:lstStyle/>
        <a:p>
          <a:endParaRPr lang="en-US"/>
        </a:p>
      </dgm:t>
    </dgm:pt>
    <dgm:pt modelId="{4E9DC00C-086D-483C-8125-075048723D59}" type="pres">
      <dgm:prSet presAssocID="{3B0D0CEF-EF87-4511-81C0-B86D561ACB1D}" presName="childText" presStyleLbl="bgAcc1" presStyleIdx="26" presStyleCnt="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69BCAF-2E84-427E-85F0-EBD9F4D22A93}" srcId="{BB90977E-D760-4317-AAF3-CBC448D400A5}" destId="{EB655040-7F92-424C-B814-9DDABB0613B4}" srcOrd="1" destOrd="0" parTransId="{57C71A73-FC98-4A44-8BAA-0153161F3B06}" sibTransId="{0720F0CF-EEB4-489E-BD7B-E2A2D0C9C7E4}"/>
    <dgm:cxn modelId="{CC335C8A-1A1D-4878-9E6F-3AE711EA8906}" srcId="{C829E514-9F7A-4B2D-9A24-2B6D8E19481F}" destId="{D1CDD3C8-9433-436C-92CD-BF91C3EA2381}" srcOrd="7" destOrd="0" parTransId="{DC8D334D-60A6-4102-A042-05423B11163A}" sibTransId="{B468BA89-2DFF-4736-BBEC-DBB6B1D15532}"/>
    <dgm:cxn modelId="{D58AF6D7-C1AC-4BC4-9E66-D3F1C9BDB559}" type="presOf" srcId="{45BAB0D7-43A3-4B11-B732-F48D190F12B2}" destId="{FD236DC4-903F-499E-B4FD-1DC6A34CC565}" srcOrd="0" destOrd="0" presId="urn:microsoft.com/office/officeart/2005/8/layout/hierarchy3"/>
    <dgm:cxn modelId="{BCD2B199-E290-4A14-99FE-4120C82DEE1E}" srcId="{BB90977E-D760-4317-AAF3-CBC448D400A5}" destId="{B73F212F-95FC-4EBC-ADE1-BD26C62A3F58}" srcOrd="3" destOrd="0" parTransId="{A3F12944-8803-4FFA-83D3-E7550198AB87}" sibTransId="{9219FBC0-268B-46DF-91B7-5EFCA031A7C1}"/>
    <dgm:cxn modelId="{19D8EBD0-96CA-44A6-B7C5-F227ACFC3F54}" type="presOf" srcId="{7BAFD39F-F859-4E7F-9EB1-6CA4885C5193}" destId="{598DE809-C1BB-41A1-BA62-C45715445A35}" srcOrd="0" destOrd="0" presId="urn:microsoft.com/office/officeart/2005/8/layout/hierarchy3"/>
    <dgm:cxn modelId="{6F9F332C-1249-45A0-9212-329AFE2506EE}" srcId="{BB90977E-D760-4317-AAF3-CBC448D400A5}" destId="{55ACCA36-6935-4EDB-9918-B9CF0444B63A}" srcOrd="2" destOrd="0" parTransId="{1FB88E4F-30D7-46B1-A42F-8E09F45F023E}" sibTransId="{D4C76A78-33A9-4F18-98DD-BA55EB330BD4}"/>
    <dgm:cxn modelId="{32841779-E3F7-4434-9B08-3FE3C676DD41}" srcId="{7C66B1E5-DBFC-41B9-96EE-ADC6DB64528C}" destId="{000DA788-6596-4C7E-8160-A8A6B2B3C1A5}" srcOrd="0" destOrd="0" parTransId="{3A65658E-0F87-4098-BAC1-823E23F2ECFC}" sibTransId="{6B8243D0-C282-4DFE-8F7A-DC5A32CC8E70}"/>
    <dgm:cxn modelId="{431BC6DF-70FE-4567-B637-A9A9419323FA}" type="presOf" srcId="{3A65658E-0F87-4098-BAC1-823E23F2ECFC}" destId="{3A06CA05-4403-4145-8400-59A19D2FB352}" srcOrd="0" destOrd="0" presId="urn:microsoft.com/office/officeart/2005/8/layout/hierarchy3"/>
    <dgm:cxn modelId="{5565C0E0-D33C-4DDA-85D5-FE4E7A3FF7DA}" type="presOf" srcId="{3467944C-47CA-4C68-9B8C-824F21787BEC}" destId="{36380FA3-1C70-4E12-845A-3F69BBB36288}" srcOrd="0" destOrd="0" presId="urn:microsoft.com/office/officeart/2005/8/layout/hierarchy3"/>
    <dgm:cxn modelId="{F47CBDAF-C5BD-4814-84B6-B7B5DEF9C55E}" type="presOf" srcId="{CEF480F6-473E-45D9-BDD6-581D5BBFAA57}" destId="{EC25D693-36EF-4927-A661-564E4E4CDF1C}" srcOrd="0" destOrd="0" presId="urn:microsoft.com/office/officeart/2005/8/layout/hierarchy3"/>
    <dgm:cxn modelId="{24CF32D8-A784-47F5-AAD4-FD412FAD3EF9}" srcId="{BB90977E-D760-4317-AAF3-CBC448D400A5}" destId="{7BAFD39F-F859-4E7F-9EB1-6CA4885C5193}" srcOrd="0" destOrd="0" parTransId="{CEF480F6-473E-45D9-BDD6-581D5BBFAA57}" sibTransId="{87EEBD63-BFF6-46C7-926C-796605DA2DC6}"/>
    <dgm:cxn modelId="{E98F3865-F0A8-4B23-9238-DBD226DF147E}" srcId="{D1CDD3C8-9433-436C-92CD-BF91C3EA2381}" destId="{3B0D0CEF-EF87-4511-81C0-B86D561ACB1D}" srcOrd="2" destOrd="0" parTransId="{B9841304-F3B9-466D-967D-7640765B27D0}" sibTransId="{E03FDF10-0F1A-4AEF-A35F-54F3B6976846}"/>
    <dgm:cxn modelId="{8554D410-4623-456C-B261-77B16C799761}" type="presOf" srcId="{EB655040-7F92-424C-B814-9DDABB0613B4}" destId="{06465A2C-2D45-4008-9F69-3E28B389E3B5}" srcOrd="0" destOrd="0" presId="urn:microsoft.com/office/officeart/2005/8/layout/hierarchy3"/>
    <dgm:cxn modelId="{EF84D8CB-CF88-4225-BDAB-53BCE587CE36}" type="presOf" srcId="{517DF932-1025-40B0-8C25-E95CC8ED9A9B}" destId="{07CA3DBF-A4ED-434D-B8E4-F1930499D9DD}" srcOrd="0" destOrd="0" presId="urn:microsoft.com/office/officeart/2005/8/layout/hierarchy3"/>
    <dgm:cxn modelId="{3954C7DF-41C7-4077-95EC-4F24698E31E6}" type="presOf" srcId="{7DC7ADD6-49D1-4AFC-A188-794936F9945D}" destId="{E1E4A682-EDE9-4B4F-B783-3CF8D19FF0EB}" srcOrd="0" destOrd="0" presId="urn:microsoft.com/office/officeart/2005/8/layout/hierarchy3"/>
    <dgm:cxn modelId="{A2B279DF-FC39-45D6-B688-6A7333157672}" type="presOf" srcId="{A82708DF-F89C-4010-8DE0-EF405EF80CBA}" destId="{49C15858-784A-475B-BDBC-DBC17C882902}" srcOrd="1" destOrd="0" presId="urn:microsoft.com/office/officeart/2005/8/layout/hierarchy3"/>
    <dgm:cxn modelId="{CD18EF59-518A-4DA3-90DB-83ECDCB1D2FE}" type="presOf" srcId="{838E5A0E-FE83-4F7B-82F5-BB85A0A1B91D}" destId="{B36004C4-C539-4E3A-82FB-2A7AC6FD6EF4}" srcOrd="0" destOrd="0" presId="urn:microsoft.com/office/officeart/2005/8/layout/hierarchy3"/>
    <dgm:cxn modelId="{CEEC9E18-DCF3-4C4A-BF7B-317FDE268990}" type="presOf" srcId="{D1CDD3C8-9433-436C-92CD-BF91C3EA2381}" destId="{5AC51D6A-7A64-4D13-8772-8DDC60FA1B80}" srcOrd="1" destOrd="0" presId="urn:microsoft.com/office/officeart/2005/8/layout/hierarchy3"/>
    <dgm:cxn modelId="{DDB89BA5-1828-4418-A045-E630EE67DA92}" type="presOf" srcId="{1CCFBE52-6311-4BC3-BEC7-39A766DD44BB}" destId="{8BABDA57-BBA9-4B7D-9375-CB4AF7EE5208}" srcOrd="0" destOrd="0" presId="urn:microsoft.com/office/officeart/2005/8/layout/hierarchy3"/>
    <dgm:cxn modelId="{736E63BB-2A15-4210-8629-1386393A9564}" type="presOf" srcId="{A95A96B0-BE56-4004-8707-EA4E2CB45259}" destId="{914F544B-B660-414A-A14B-74C4477D6F5F}" srcOrd="1" destOrd="0" presId="urn:microsoft.com/office/officeart/2005/8/layout/hierarchy3"/>
    <dgm:cxn modelId="{8D6F4D6E-EFAC-4163-9B47-F8BC5B763986}" type="presOf" srcId="{C395CC41-16F5-49D2-A69E-7E874001EE4C}" destId="{07D2AF87-ACA7-483A-988F-852E9E87590E}" srcOrd="0" destOrd="0" presId="urn:microsoft.com/office/officeart/2005/8/layout/hierarchy3"/>
    <dgm:cxn modelId="{05ABA669-849F-48AF-94A3-2B1F784672E6}" type="presOf" srcId="{0CB55F6F-2A76-44A5-A2B7-48319B719BA7}" destId="{DC5B625B-AE39-447E-8402-0CE0EEA2E6A9}" srcOrd="0" destOrd="0" presId="urn:microsoft.com/office/officeart/2005/8/layout/hierarchy3"/>
    <dgm:cxn modelId="{809DCB84-D7E6-4711-82F3-1DF86F1982FD}" srcId="{C829E514-9F7A-4B2D-9A24-2B6D8E19481F}" destId="{7C66B1E5-DBFC-41B9-96EE-ADC6DB64528C}" srcOrd="4" destOrd="0" parTransId="{E780D746-56C9-407F-9235-58732823A975}" sibTransId="{6FD25575-7909-402E-8A87-59949A92A883}"/>
    <dgm:cxn modelId="{2BA3537D-F91F-4213-916D-1E3786560107}" srcId="{C829E514-9F7A-4B2D-9A24-2B6D8E19481F}" destId="{A95A96B0-BE56-4004-8707-EA4E2CB45259}" srcOrd="5" destOrd="0" parTransId="{6108B8AF-023E-47A6-B7BA-2166F31977AE}" sibTransId="{D1964379-DB16-4238-A683-2A9BD083A074}"/>
    <dgm:cxn modelId="{55C8D0F0-A50B-4393-8C3A-B90A8115F80D}" type="presOf" srcId="{EDBE32BF-8664-4C93-84FB-B87E6947CE65}" destId="{CB9D623C-0B14-4F57-BF12-EE04598BB4BC}" srcOrd="0" destOrd="0" presId="urn:microsoft.com/office/officeart/2005/8/layout/hierarchy3"/>
    <dgm:cxn modelId="{CA509034-BEF6-4B21-B0CE-25E78653E5F6}" type="presOf" srcId="{64511C7E-EC25-4CF0-9175-BE827C3163BE}" destId="{06121889-0B37-47F2-A95E-6D2C459D36BB}" srcOrd="0" destOrd="0" presId="urn:microsoft.com/office/officeart/2005/8/layout/hierarchy3"/>
    <dgm:cxn modelId="{3CD6C02D-A663-44ED-AB66-6EC417D88676}" type="presOf" srcId="{7EA89012-440B-48F1-BBCA-235C7660CCB4}" destId="{D5D4EE9F-3141-449E-8BD4-149BB49B0D0C}" srcOrd="0" destOrd="0" presId="urn:microsoft.com/office/officeart/2005/8/layout/hierarchy3"/>
    <dgm:cxn modelId="{CB4BCA58-4C5D-476E-84FD-4477C386B2D8}" type="presOf" srcId="{B9841304-F3B9-466D-967D-7640765B27D0}" destId="{E9789FA5-EC98-4E8B-AE24-71241F8C6371}" srcOrd="0" destOrd="0" presId="urn:microsoft.com/office/officeart/2005/8/layout/hierarchy3"/>
    <dgm:cxn modelId="{37702410-E7D9-4F94-B366-3539D813DFFE}" type="presOf" srcId="{30C38A58-F01E-4581-8A26-CE4228C987A1}" destId="{708F155B-FE50-4A56-A995-341028F4E459}" srcOrd="0" destOrd="0" presId="urn:microsoft.com/office/officeart/2005/8/layout/hierarchy3"/>
    <dgm:cxn modelId="{A55909B2-FB25-4D64-B5AB-3FD6AA0DA19B}" type="presOf" srcId="{BB90977E-D760-4317-AAF3-CBC448D400A5}" destId="{D4E2A5AB-D7D5-4785-B988-FD4365E0E658}" srcOrd="0" destOrd="0" presId="urn:microsoft.com/office/officeart/2005/8/layout/hierarchy3"/>
    <dgm:cxn modelId="{AAB08815-1666-4921-A18B-B6BB81C69717}" type="presOf" srcId="{3916BC55-C055-4090-A7EF-AF48E352A8DD}" destId="{9F0E7556-343B-4023-8FA6-4EE2EEED6DA5}" srcOrd="0" destOrd="0" presId="urn:microsoft.com/office/officeart/2005/8/layout/hierarchy3"/>
    <dgm:cxn modelId="{F5C4488E-D0D5-459E-951D-B6A4415902C9}" type="presOf" srcId="{A3F12944-8803-4FFA-83D3-E7550198AB87}" destId="{31348188-81CC-4908-A2D1-715D90399EB2}" srcOrd="0" destOrd="0" presId="urn:microsoft.com/office/officeart/2005/8/layout/hierarchy3"/>
    <dgm:cxn modelId="{1E77B582-00A0-49C0-BD0A-BCEEAFCE0F80}" srcId="{D1CDD3C8-9433-436C-92CD-BF91C3EA2381}" destId="{7DC7ADD6-49D1-4AFC-A188-794936F9945D}" srcOrd="0" destOrd="0" parTransId="{EDBE32BF-8664-4C93-84FB-B87E6947CE65}" sibTransId="{C2E9C609-001B-45AB-A938-8819BB73E28F}"/>
    <dgm:cxn modelId="{9476EB0D-BD5C-4C5D-9737-6AA27A111384}" type="presOf" srcId="{64DA7786-DB63-4850-97DB-88D027AA5B93}" destId="{9173D429-19D5-49E1-A3F4-5F672A5655E9}" srcOrd="0" destOrd="0" presId="urn:microsoft.com/office/officeart/2005/8/layout/hierarchy3"/>
    <dgm:cxn modelId="{48BBB188-6903-4059-9ED4-E0E95A9F3CCD}" type="presOf" srcId="{B9ABC992-AF1E-48F5-9E89-494CC278DAE5}" destId="{66F4B3DB-AD8D-467B-8955-368FDE2A0617}" srcOrd="0" destOrd="0" presId="urn:microsoft.com/office/officeart/2005/8/layout/hierarchy3"/>
    <dgm:cxn modelId="{5FFEA952-1BDF-4B32-9EB0-FA54BFF75E56}" type="presOf" srcId="{A95A96B0-BE56-4004-8707-EA4E2CB45259}" destId="{7759CDEE-6AFF-4969-8CE4-5A08382FB3E4}" srcOrd="0" destOrd="0" presId="urn:microsoft.com/office/officeart/2005/8/layout/hierarchy3"/>
    <dgm:cxn modelId="{8839030E-1EA9-431B-AFC2-C11D72811BAD}" type="presOf" srcId="{13B88B80-2258-44E6-9413-5128F8ABE010}" destId="{CE07AD4E-D7C2-4572-9A5C-9B6868CED372}" srcOrd="0" destOrd="0" presId="urn:microsoft.com/office/officeart/2005/8/layout/hierarchy3"/>
    <dgm:cxn modelId="{F61A8F79-4252-4025-9D47-DE1D7D7FCFE2}" type="presOf" srcId="{63E4C095-71A8-40D6-A7C4-016739EBCB5D}" destId="{66C6394F-5EF4-4A13-9E38-0CAE5EB6D6EB}" srcOrd="1" destOrd="0" presId="urn:microsoft.com/office/officeart/2005/8/layout/hierarchy3"/>
    <dgm:cxn modelId="{3F30941B-BE5B-4E21-9645-44A103B834DF}" type="presOf" srcId="{F134BA8C-2929-4FE3-B80F-1D2DA62ABF88}" destId="{58E925BB-97D9-431F-86F9-17E77E195086}" srcOrd="0" destOrd="0" presId="urn:microsoft.com/office/officeart/2005/8/layout/hierarchy3"/>
    <dgm:cxn modelId="{7BC64DC5-012C-4B82-9600-66F61722782D}" srcId="{C829E514-9F7A-4B2D-9A24-2B6D8E19481F}" destId="{A82708DF-F89C-4010-8DE0-EF405EF80CBA}" srcOrd="6" destOrd="0" parTransId="{1F61ABF6-151A-42C3-B32D-0A66F9E56402}" sibTransId="{D4DE22D5-6163-418C-BBBA-922BE1232C7D}"/>
    <dgm:cxn modelId="{998D86F6-2911-4272-A1FF-D3C67CB4BA73}" type="presOf" srcId="{0AE1BBA7-7B2C-4425-9454-911B82BDEB11}" destId="{713310FB-594A-47E9-82F5-1829A8508EDD}" srcOrd="0" destOrd="0" presId="urn:microsoft.com/office/officeart/2005/8/layout/hierarchy3"/>
    <dgm:cxn modelId="{CA4329E1-A906-4380-8697-C34FF37841EC}" type="presOf" srcId="{7C66B1E5-DBFC-41B9-96EE-ADC6DB64528C}" destId="{681B39AC-4353-4300-8E19-E40873F38C6D}" srcOrd="1" destOrd="0" presId="urn:microsoft.com/office/officeart/2005/8/layout/hierarchy3"/>
    <dgm:cxn modelId="{FBC2514C-731C-42EA-B8BE-8F03C74CC978}" srcId="{63E4C095-71A8-40D6-A7C4-016739EBCB5D}" destId="{D735601F-5894-4B4E-B02E-6D4DC99B4C27}" srcOrd="3" destOrd="0" parTransId="{DC4577D5-C800-4DF7-87A5-DBB8C665D145}" sibTransId="{F74BC109-6795-45E9-BC39-52A7F79A606E}"/>
    <dgm:cxn modelId="{6FFA89AB-848B-49B1-8502-B4D93D56E46F}" type="presOf" srcId="{BB90977E-D760-4317-AAF3-CBC448D400A5}" destId="{B8793FAF-86FB-4F04-AF77-9A2D58195F6B}" srcOrd="1" destOrd="0" presId="urn:microsoft.com/office/officeart/2005/8/layout/hierarchy3"/>
    <dgm:cxn modelId="{13C56F1D-B121-42C0-B211-0668444CE171}" type="presOf" srcId="{57C71A73-FC98-4A44-8BAA-0153161F3B06}" destId="{544299F6-B738-4990-930E-38EB6AC9309F}" srcOrd="0" destOrd="0" presId="urn:microsoft.com/office/officeart/2005/8/layout/hierarchy3"/>
    <dgm:cxn modelId="{EE5DF6B8-C561-4697-8473-3CD31497922F}" srcId="{A95A96B0-BE56-4004-8707-EA4E2CB45259}" destId="{0AE1BBA7-7B2C-4425-9454-911B82BDEB11}" srcOrd="2" destOrd="0" parTransId="{C395CC41-16F5-49D2-A69E-7E874001EE4C}" sibTransId="{C557A7DF-85CC-405C-BE21-CB2CDCD2C27D}"/>
    <dgm:cxn modelId="{71DD892B-C67C-4B3B-8F12-88DD46A49CC3}" srcId="{AC7E53F3-DB10-438D-AE67-738144121242}" destId="{3467944C-47CA-4C68-9B8C-824F21787BEC}" srcOrd="0" destOrd="0" parTransId="{13B88B80-2258-44E6-9413-5128F8ABE010}" sibTransId="{8F1D1254-BD21-4695-B01A-8DFEB919F873}"/>
    <dgm:cxn modelId="{3E195EAD-28AC-4E97-84A0-61BACF97B66F}" type="presOf" srcId="{AC7E53F3-DB10-438D-AE67-738144121242}" destId="{11FDD3AB-1EC6-48CE-A016-CF4D24D76EB3}" srcOrd="0" destOrd="0" presId="urn:microsoft.com/office/officeart/2005/8/layout/hierarchy3"/>
    <dgm:cxn modelId="{45F04E7E-889C-4A9B-8571-898DADB6E4E4}" type="presOf" srcId="{05CD287C-3FEB-4E2C-A8B4-6E0A4FEE262B}" destId="{7D88774A-43BF-410A-86CB-90432785634A}" srcOrd="0" destOrd="0" presId="urn:microsoft.com/office/officeart/2005/8/layout/hierarchy3"/>
    <dgm:cxn modelId="{D6E3EA75-484D-4EBE-9C1A-D244262AA1F5}" srcId="{7C66B1E5-DBFC-41B9-96EE-ADC6DB64528C}" destId="{F134BA8C-2929-4FE3-B80F-1D2DA62ABF88}" srcOrd="2" destOrd="0" parTransId="{93145023-8FBA-4807-A882-BC3DFA71E55D}" sibTransId="{584A3523-7DFF-455C-B168-0728074C645F}"/>
    <dgm:cxn modelId="{55017CA8-8DCD-4E38-80D7-6B30B57EF4FE}" type="presOf" srcId="{B1C7D5B2-3389-47AE-AF1A-11687A74460E}" destId="{5990AB3D-B097-417E-8E24-EC21527E85B9}" srcOrd="0" destOrd="0" presId="urn:microsoft.com/office/officeart/2005/8/layout/hierarchy3"/>
    <dgm:cxn modelId="{5E71EE2D-9498-4FCF-A8E4-017AE5D62C35}" srcId="{0CB55F6F-2A76-44A5-A2B7-48319B719BA7}" destId="{B7770A1C-4BA2-4204-B948-705E54F47327}" srcOrd="2" destOrd="0" parTransId="{764C235C-13D5-42E4-8A4C-F00CE3C29D5F}" sibTransId="{DC3A1056-2623-4E1B-A9FB-C9BBA2DE34C8}"/>
    <dgm:cxn modelId="{277B6237-5057-4A71-A2A3-159FADB1F196}" type="presOf" srcId="{764C235C-13D5-42E4-8A4C-F00CE3C29D5F}" destId="{F8874CB1-4AC6-4029-838E-DE5DA0D30D10}" srcOrd="0" destOrd="0" presId="urn:microsoft.com/office/officeart/2005/8/layout/hierarchy3"/>
    <dgm:cxn modelId="{EC5D87C1-724A-42C6-A47D-314C5C20235D}" type="presOf" srcId="{B7770A1C-4BA2-4204-B948-705E54F47327}" destId="{DC91F4D6-1F22-4F89-83C8-3A13B09D9E68}" srcOrd="0" destOrd="0" presId="urn:microsoft.com/office/officeart/2005/8/layout/hierarchy3"/>
    <dgm:cxn modelId="{E6749F75-6D32-4E16-8402-D7A4C1E845B2}" type="presOf" srcId="{FDE08E92-E045-4896-9714-26A9775DE951}" destId="{12511351-7652-4B46-B29E-FBA36F0367D9}" srcOrd="0" destOrd="0" presId="urn:microsoft.com/office/officeart/2005/8/layout/hierarchy3"/>
    <dgm:cxn modelId="{0FE6D23C-D007-44B2-8424-FC03ED61180F}" type="presOf" srcId="{B73F212F-95FC-4EBC-ADE1-BD26C62A3F58}" destId="{E87D0EA5-3107-429F-AEF7-9F1194A60121}" srcOrd="0" destOrd="0" presId="urn:microsoft.com/office/officeart/2005/8/layout/hierarchy3"/>
    <dgm:cxn modelId="{692BCD6F-E942-46AF-B3E1-D2839B5AE592}" srcId="{0CB55F6F-2A76-44A5-A2B7-48319B719BA7}" destId="{8C51DB5B-7071-492E-96D6-D2D64B29EDEA}" srcOrd="1" destOrd="0" parTransId="{64DA7786-DB63-4850-97DB-88D027AA5B93}" sibTransId="{6264F006-97A6-41BC-8A65-A3CC72BD78D8}"/>
    <dgm:cxn modelId="{79A3BFD0-33F1-494D-91A2-ECCFF06E245B}" type="presOf" srcId="{C07656C7-DAF6-47AE-A29E-55275A3FD481}" destId="{841630CA-8975-4BBA-8513-078EEDF9399F}" srcOrd="0" destOrd="0" presId="urn:microsoft.com/office/officeart/2005/8/layout/hierarchy3"/>
    <dgm:cxn modelId="{AD48F85C-FC87-41C0-9B06-AF2679B05E75}" srcId="{A82708DF-F89C-4010-8DE0-EF405EF80CBA}" destId="{B0B22640-1FA8-4538-A8DE-838B8056A91F}" srcOrd="1" destOrd="0" parTransId="{95798BE3-F7EB-40CA-B643-9ED1092D0390}" sibTransId="{9C73FA84-D428-4EDD-A735-678C56FB2A1B}"/>
    <dgm:cxn modelId="{41CB4710-FA0D-4691-8338-8713EB112874}" srcId="{63E4C095-71A8-40D6-A7C4-016739EBCB5D}" destId="{E7A3478F-F3B8-4480-BACD-BF8A127955BC}" srcOrd="1" destOrd="0" parTransId="{30C38A58-F01E-4581-8A26-CE4228C987A1}" sibTransId="{2EB569FD-DA0D-465C-B3A6-2ABF2A14FC4D}"/>
    <dgm:cxn modelId="{3D520EB7-53E6-45F7-B2FD-92E283FCF7E2}" srcId="{63E4C095-71A8-40D6-A7C4-016739EBCB5D}" destId="{B6F63B4A-7B34-49D8-9398-7C12EA714B0D}" srcOrd="2" destOrd="0" parTransId="{FA4DFC8C-049A-4CF8-96D5-8F4E8755BB9A}" sibTransId="{DF5ADDAC-FC6E-411C-93E9-85DF3BE8A9BC}"/>
    <dgm:cxn modelId="{96F687AC-A9A6-4E6F-A534-094E0B17BE3B}" type="presOf" srcId="{1FB88E4F-30D7-46B1-A42F-8E09F45F023E}" destId="{607B8B8D-5F57-4670-A271-EA9061155EEE}" srcOrd="0" destOrd="0" presId="urn:microsoft.com/office/officeart/2005/8/layout/hierarchy3"/>
    <dgm:cxn modelId="{11593A37-E01E-4BB1-980F-4256A747829F}" type="presOf" srcId="{03B013F0-5CE5-4E20-84FF-0236ECEB3902}" destId="{42FC8ABF-BBDD-49C3-8BEB-38D7BB62936E}" srcOrd="0" destOrd="0" presId="urn:microsoft.com/office/officeart/2005/8/layout/hierarchy3"/>
    <dgm:cxn modelId="{D361B587-834B-4326-B212-2035AEF8895A}" type="presOf" srcId="{89763248-47BF-4982-AE59-C567A3A6441F}" destId="{DE903C30-4E32-4977-8FCA-6B2BF18034D7}" srcOrd="0" destOrd="0" presId="urn:microsoft.com/office/officeart/2005/8/layout/hierarchy3"/>
    <dgm:cxn modelId="{3E3C37F7-EDEF-407B-8D63-307B1560850F}" type="presOf" srcId="{3B0D0CEF-EF87-4511-81C0-B86D561ACB1D}" destId="{4E9DC00C-086D-483C-8125-075048723D59}" srcOrd="0" destOrd="0" presId="urn:microsoft.com/office/officeart/2005/8/layout/hierarchy3"/>
    <dgm:cxn modelId="{6292BC57-7E70-4441-81D6-F0D9A6F44DCD}" type="presOf" srcId="{DC4577D5-C800-4DF7-87A5-DBB8C665D145}" destId="{E4F3FF0F-4FBE-4C80-B78A-BAF1818DF325}" srcOrd="0" destOrd="0" presId="urn:microsoft.com/office/officeart/2005/8/layout/hierarchy3"/>
    <dgm:cxn modelId="{FF2DDC9B-4211-4C2A-94C8-07809366EECF}" srcId="{0CB55F6F-2A76-44A5-A2B7-48319B719BA7}" destId="{838E5A0E-FE83-4F7B-82F5-BB85A0A1B91D}" srcOrd="0" destOrd="0" parTransId="{3946E559-1BB3-4DE9-A352-272CE6047EF8}" sibTransId="{599234FE-336F-409A-A631-CAAC1853B7A2}"/>
    <dgm:cxn modelId="{8ABF316B-3330-414F-B33C-4C9C3C640036}" type="presOf" srcId="{AC7E53F3-DB10-438D-AE67-738144121242}" destId="{ADB71E57-7973-4C7C-ABB1-BB4510B52135}" srcOrd="1" destOrd="0" presId="urn:microsoft.com/office/officeart/2005/8/layout/hierarchy3"/>
    <dgm:cxn modelId="{D5CDDB6A-65DF-427A-A53E-4080E97BD27B}" type="presOf" srcId="{95798BE3-F7EB-40CA-B643-9ED1092D0390}" destId="{7FEAE6DE-9A5B-430F-A6EB-485EE9717FEF}" srcOrd="0" destOrd="0" presId="urn:microsoft.com/office/officeart/2005/8/layout/hierarchy3"/>
    <dgm:cxn modelId="{F381DE74-27F1-4E5F-BC84-2EF8937EAE25}" type="presOf" srcId="{B0B22640-1FA8-4538-A8DE-838B8056A91F}" destId="{52189B67-B9F3-4F46-954B-8FC73ED67ECC}" srcOrd="0" destOrd="0" presId="urn:microsoft.com/office/officeart/2005/8/layout/hierarchy3"/>
    <dgm:cxn modelId="{77EF916B-2ABE-4A7C-84FE-56F5CF943CD0}" type="presOf" srcId="{FA4DFC8C-049A-4CF8-96D5-8F4E8755BB9A}" destId="{EF0E326F-52D9-4899-AF0F-0A4A76ACABBA}" srcOrd="0" destOrd="0" presId="urn:microsoft.com/office/officeart/2005/8/layout/hierarchy3"/>
    <dgm:cxn modelId="{DB943141-6FD0-4D7D-A1C9-FE0C2A0E4820}" srcId="{7C66B1E5-DBFC-41B9-96EE-ADC6DB64528C}" destId="{088B0091-4070-4E15-B4D1-B4617D7E3AE2}" srcOrd="1" destOrd="0" parTransId="{219A350E-4E36-4043-A097-188C0F46A0EC}" sibTransId="{7B4E67A3-200D-45EF-B811-38775CED39FE}"/>
    <dgm:cxn modelId="{28F88730-6631-40CF-B00D-5A2AF82F8DE5}" type="presOf" srcId="{93145023-8FBA-4807-A882-BC3DFA71E55D}" destId="{38342F33-4EEC-4014-A540-FB3D57730360}" srcOrd="0" destOrd="0" presId="urn:microsoft.com/office/officeart/2005/8/layout/hierarchy3"/>
    <dgm:cxn modelId="{3F41F5D3-372A-45CE-A546-0650B61DC3E0}" srcId="{C829E514-9F7A-4B2D-9A24-2B6D8E19481F}" destId="{0CB55F6F-2A76-44A5-A2B7-48319B719BA7}" srcOrd="3" destOrd="0" parTransId="{C9EB2FA8-EB75-440B-B6F4-6A2E84BECD92}" sibTransId="{DF8DD0E0-6D78-435B-8310-EDAB68B4D812}"/>
    <dgm:cxn modelId="{AACCBD28-5BEA-49D2-846E-46FCBE7C69A8}" srcId="{AC7E53F3-DB10-438D-AE67-738144121242}" destId="{57746D23-CC9D-4587-ADA2-AD22DF838883}" srcOrd="3" destOrd="0" parTransId="{1CCFBE52-6311-4BC3-BEC7-39A766DD44BB}" sibTransId="{3584E378-6B9A-43F0-9848-A53927165AA4}"/>
    <dgm:cxn modelId="{628BB91C-E6E6-4B68-B89A-5C8DDF06A4F4}" type="presOf" srcId="{C829E514-9F7A-4B2D-9A24-2B6D8E19481F}" destId="{2A4A8065-0776-4B86-86F4-C09D276A22DE}" srcOrd="0" destOrd="0" presId="urn:microsoft.com/office/officeart/2005/8/layout/hierarchy3"/>
    <dgm:cxn modelId="{9426248F-0FF6-41CC-9A5B-D1614F396BD1}" srcId="{A95A96B0-BE56-4004-8707-EA4E2CB45259}" destId="{3EDFC219-B8B8-4346-9C36-5DEE6F382072}" srcOrd="0" destOrd="0" parTransId="{03B013F0-5CE5-4E20-84FF-0236ECEB3902}" sibTransId="{A34D5C36-094D-47E8-8857-F1E5185C6536}"/>
    <dgm:cxn modelId="{E9AE4A42-CAB8-4B94-8571-C5C564F1E69E}" type="presOf" srcId="{A82A60F2-3160-46EF-82F4-540FD2F254EF}" destId="{7C5ABB13-3D3D-40F8-9696-5561BFD837DB}" srcOrd="0" destOrd="0" presId="urn:microsoft.com/office/officeart/2005/8/layout/hierarchy3"/>
    <dgm:cxn modelId="{36485268-62A9-419A-8183-E592AF796172}" type="presOf" srcId="{7C66B1E5-DBFC-41B9-96EE-ADC6DB64528C}" destId="{7A03DE51-D83F-49AC-8DEB-0A8771C071F3}" srcOrd="0" destOrd="0" presId="urn:microsoft.com/office/officeart/2005/8/layout/hierarchy3"/>
    <dgm:cxn modelId="{A07882FD-6A89-4779-94F5-0A1D5F7C9072}" type="presOf" srcId="{63E4C095-71A8-40D6-A7C4-016739EBCB5D}" destId="{1AA9FC9D-5934-4184-ADE3-716B1562CBAD}" srcOrd="0" destOrd="0" presId="urn:microsoft.com/office/officeart/2005/8/layout/hierarchy3"/>
    <dgm:cxn modelId="{8907DB37-2646-49D2-868D-36F8EF231D44}" srcId="{D1CDD3C8-9433-436C-92CD-BF91C3EA2381}" destId="{3916BC55-C055-4090-A7EF-AF48E352A8DD}" srcOrd="1" destOrd="0" parTransId="{517DF932-1025-40B0-8C25-E95CC8ED9A9B}" sibTransId="{C08F8076-2F29-4662-B9FD-B3057713A66E}"/>
    <dgm:cxn modelId="{C34AFDA7-AE01-4CDF-9916-F8B36AC6F9E0}" srcId="{C829E514-9F7A-4B2D-9A24-2B6D8E19481F}" destId="{BB90977E-D760-4317-AAF3-CBC448D400A5}" srcOrd="0" destOrd="0" parTransId="{C240016C-72DD-476B-B147-4B194E45CF5C}" sibTransId="{7E1E0D6D-252D-43D4-908C-A722EDF2C1D6}"/>
    <dgm:cxn modelId="{0728B0E9-BA9B-42BD-9EBF-172FA2975CCA}" type="presOf" srcId="{55ACCA36-6935-4EDB-9918-B9CF0444B63A}" destId="{ADEB0A4E-7096-4325-A121-148FB86CAEED}" srcOrd="0" destOrd="0" presId="urn:microsoft.com/office/officeart/2005/8/layout/hierarchy3"/>
    <dgm:cxn modelId="{0906FC5A-72FB-4D80-A777-BD300FFFF54E}" srcId="{63E4C095-71A8-40D6-A7C4-016739EBCB5D}" destId="{64511C7E-EC25-4CF0-9175-BE827C3163BE}" srcOrd="0" destOrd="0" parTransId="{C07656C7-DAF6-47AE-A29E-55275A3FD481}" sibTransId="{6F725EC1-5DA4-4A06-9776-48AA06C557D9}"/>
    <dgm:cxn modelId="{0A084929-132F-47F7-9299-2BDF7F75996B}" type="presOf" srcId="{A82708DF-F89C-4010-8DE0-EF405EF80CBA}" destId="{165A1DCC-32B9-4239-8EE7-FBF80F67835A}" srcOrd="0" destOrd="0" presId="urn:microsoft.com/office/officeart/2005/8/layout/hierarchy3"/>
    <dgm:cxn modelId="{05A1915A-C165-473A-AE8F-FFE9442489EA}" type="presOf" srcId="{D1CDD3C8-9433-436C-92CD-BF91C3EA2381}" destId="{1CD0074C-B659-4933-A5F5-B5BF38065FFC}" srcOrd="0" destOrd="0" presId="urn:microsoft.com/office/officeart/2005/8/layout/hierarchy3"/>
    <dgm:cxn modelId="{5BA4ED1E-2C83-4DF3-8F28-D441AFD36866}" srcId="{A82708DF-F89C-4010-8DE0-EF405EF80CBA}" destId="{F60902BF-7155-4474-9AB1-E462FA30F40B}" srcOrd="0" destOrd="0" parTransId="{3DAD60B3-F4A8-4591-8FA2-34C4E28B9648}" sibTransId="{83204DC8-2B74-4FF0-96B6-BBD6F726938D}"/>
    <dgm:cxn modelId="{A737A8D1-8154-432B-B10E-A593ACDB6D19}" srcId="{AC7E53F3-DB10-438D-AE67-738144121242}" destId="{7EA89012-440B-48F1-BBCA-235C7660CCB4}" srcOrd="1" destOrd="0" parTransId="{A82A60F2-3160-46EF-82F4-540FD2F254EF}" sibTransId="{9B6C4EF0-A05B-482B-ADA1-BFED54719E3C}"/>
    <dgm:cxn modelId="{D594D779-2217-41E5-8A4D-8DF4D1ADB4C9}" type="presOf" srcId="{0CB55F6F-2A76-44A5-A2B7-48319B719BA7}" destId="{995452FB-A838-4036-8CD5-CA16A171BB20}" srcOrd="1" destOrd="0" presId="urn:microsoft.com/office/officeart/2005/8/layout/hierarchy3"/>
    <dgm:cxn modelId="{E13BD4B5-E427-4C6D-9376-B5A47D67D88C}" type="presOf" srcId="{D735601F-5894-4B4E-B02E-6D4DC99B4C27}" destId="{FD24340E-A56B-4E8A-B544-499F26F54BAF}" srcOrd="0" destOrd="0" presId="urn:microsoft.com/office/officeart/2005/8/layout/hierarchy3"/>
    <dgm:cxn modelId="{732E844D-9DA0-425A-8E84-CC79573F0D98}" type="presOf" srcId="{219A350E-4E36-4043-A097-188C0F46A0EC}" destId="{50DBB71F-FEBD-4006-AFC2-10D68A478DD3}" srcOrd="0" destOrd="0" presId="urn:microsoft.com/office/officeart/2005/8/layout/hierarchy3"/>
    <dgm:cxn modelId="{A8663968-4495-42B8-B14B-B8EC99C1B948}" srcId="{A95A96B0-BE56-4004-8707-EA4E2CB45259}" destId="{45BAB0D7-43A3-4B11-B732-F48D190F12B2}" srcOrd="1" destOrd="0" parTransId="{B1C7D5B2-3389-47AE-AF1A-11687A74460E}" sibTransId="{987E3E23-AE88-4F71-9A3A-D3CD1ACBA443}"/>
    <dgm:cxn modelId="{0D459367-9B23-4C7C-81D7-ADC1E29AB7D6}" type="presOf" srcId="{000DA788-6596-4C7E-8160-A8A6B2B3C1A5}" destId="{16F639BE-3AB9-4DC5-B4B2-996CF2B23F7C}" srcOrd="0" destOrd="0" presId="urn:microsoft.com/office/officeart/2005/8/layout/hierarchy3"/>
    <dgm:cxn modelId="{77BEE125-1A98-43B0-8604-F020A0B76A78}" type="presOf" srcId="{088B0091-4070-4E15-B4D1-B4617D7E3AE2}" destId="{55FD4E30-1451-45C4-A0B9-1C1B087C36E6}" srcOrd="0" destOrd="0" presId="urn:microsoft.com/office/officeart/2005/8/layout/hierarchy3"/>
    <dgm:cxn modelId="{91C59C40-0064-430D-9814-6E05E3432D14}" type="presOf" srcId="{3EDFC219-B8B8-4346-9C36-5DEE6F382072}" destId="{437195E5-0F77-4502-A61F-DF78F5A53B55}" srcOrd="0" destOrd="0" presId="urn:microsoft.com/office/officeart/2005/8/layout/hierarchy3"/>
    <dgm:cxn modelId="{EF820B34-7693-489E-ADE5-DA24D63541A1}" type="presOf" srcId="{3DAD60B3-F4A8-4591-8FA2-34C4E28B9648}" destId="{32AE9D38-0FF8-432F-ACEE-C59374545A44}" srcOrd="0" destOrd="0" presId="urn:microsoft.com/office/officeart/2005/8/layout/hierarchy3"/>
    <dgm:cxn modelId="{78C5EF54-8F3D-45FE-BB82-5F7FEE5600D6}" type="presOf" srcId="{B6F63B4A-7B34-49D8-9398-7C12EA714B0D}" destId="{C87969CE-B059-40AC-A053-11F2C7E3B5EB}" srcOrd="0" destOrd="0" presId="urn:microsoft.com/office/officeart/2005/8/layout/hierarchy3"/>
    <dgm:cxn modelId="{28C00FC4-725D-4967-9465-8935AC0D7C1A}" srcId="{C829E514-9F7A-4B2D-9A24-2B6D8E19481F}" destId="{63E4C095-71A8-40D6-A7C4-016739EBCB5D}" srcOrd="2" destOrd="0" parTransId="{D92B5BB6-56D4-4C3B-8461-CE2C301BB2C4}" sibTransId="{282F6BAE-01F0-4F4B-BDC0-3E8168602299}"/>
    <dgm:cxn modelId="{D14F8A2F-3454-43CF-B3BF-ADAF27FE8FBC}" srcId="{A82708DF-F89C-4010-8DE0-EF405EF80CBA}" destId="{89763248-47BF-4982-AE59-C567A3A6441F}" srcOrd="2" destOrd="0" parTransId="{B9ABC992-AF1E-48F5-9E89-494CC278DAE5}" sibTransId="{B7674F9C-79F2-4AC3-967C-E7FB45EFD5D1}"/>
    <dgm:cxn modelId="{FFD06522-188B-4A35-B830-50DA6C09F494}" type="presOf" srcId="{8C51DB5B-7071-492E-96D6-D2D64B29EDEA}" destId="{CF574DC5-45CD-4D56-B057-EFA43AA8C631}" srcOrd="0" destOrd="0" presId="urn:microsoft.com/office/officeart/2005/8/layout/hierarchy3"/>
    <dgm:cxn modelId="{8339A384-09C4-4C66-AAD5-7E0B0449C4A3}" type="presOf" srcId="{3946E559-1BB3-4DE9-A352-272CE6047EF8}" destId="{4FF417D2-52E1-4095-8E4A-23BF5BB7AF60}" srcOrd="0" destOrd="0" presId="urn:microsoft.com/office/officeart/2005/8/layout/hierarchy3"/>
    <dgm:cxn modelId="{43259F94-F48B-4147-B896-C471D4612F97}" srcId="{AC7E53F3-DB10-438D-AE67-738144121242}" destId="{05CD287C-3FEB-4E2C-A8B4-6E0A4FEE262B}" srcOrd="2" destOrd="0" parTransId="{FDE08E92-E045-4896-9714-26A9775DE951}" sibTransId="{39905CAD-0039-435D-94A5-E3E9729F14BD}"/>
    <dgm:cxn modelId="{B0B14BFF-CA12-468D-A7D3-C453DF78F575}" srcId="{C829E514-9F7A-4B2D-9A24-2B6D8E19481F}" destId="{AC7E53F3-DB10-438D-AE67-738144121242}" srcOrd="1" destOrd="0" parTransId="{5CE5D8C9-B014-4D09-9F81-F86EE2FC8D04}" sibTransId="{248284AC-FD4A-435D-9E03-41A18D212F01}"/>
    <dgm:cxn modelId="{C21DCE9D-1D37-4F04-B809-7B78E2C716BA}" type="presOf" srcId="{57746D23-CC9D-4587-ADA2-AD22DF838883}" destId="{21876A17-50DC-496B-9258-E41B0F6CF474}" srcOrd="0" destOrd="0" presId="urn:microsoft.com/office/officeart/2005/8/layout/hierarchy3"/>
    <dgm:cxn modelId="{44DF13FF-573C-4EF0-8018-07B94BA11A59}" type="presOf" srcId="{E7A3478F-F3B8-4480-BACD-BF8A127955BC}" destId="{1C75B8D5-C032-4CF6-86FE-CFD423FC1EBE}" srcOrd="0" destOrd="0" presId="urn:microsoft.com/office/officeart/2005/8/layout/hierarchy3"/>
    <dgm:cxn modelId="{59A1402C-0EA1-4F88-8878-C9CDF5A1F67B}" type="presOf" srcId="{F60902BF-7155-4474-9AB1-E462FA30F40B}" destId="{F2ACB19E-8443-495C-B68E-68C6BD91881E}" srcOrd="0" destOrd="0" presId="urn:microsoft.com/office/officeart/2005/8/layout/hierarchy3"/>
    <dgm:cxn modelId="{150CB909-8C8D-4E96-961B-2BFE9CA27440}" type="presParOf" srcId="{2A4A8065-0776-4B86-86F4-C09D276A22DE}" destId="{84B855CE-9B55-4D30-ABE8-A3355E652F27}" srcOrd="0" destOrd="0" presId="urn:microsoft.com/office/officeart/2005/8/layout/hierarchy3"/>
    <dgm:cxn modelId="{7EA4F98B-6586-48D7-8933-AE281C7A6C28}" type="presParOf" srcId="{84B855CE-9B55-4D30-ABE8-A3355E652F27}" destId="{C0925F51-D8E0-4A3F-BE02-66E3A395FC0C}" srcOrd="0" destOrd="0" presId="urn:microsoft.com/office/officeart/2005/8/layout/hierarchy3"/>
    <dgm:cxn modelId="{CAA595F6-73FE-4C29-AA7D-B8805CE155CD}" type="presParOf" srcId="{C0925F51-D8E0-4A3F-BE02-66E3A395FC0C}" destId="{D4E2A5AB-D7D5-4785-B988-FD4365E0E658}" srcOrd="0" destOrd="0" presId="urn:microsoft.com/office/officeart/2005/8/layout/hierarchy3"/>
    <dgm:cxn modelId="{7CBA8617-3ACF-4314-B8EE-01A7371290D8}" type="presParOf" srcId="{C0925F51-D8E0-4A3F-BE02-66E3A395FC0C}" destId="{B8793FAF-86FB-4F04-AF77-9A2D58195F6B}" srcOrd="1" destOrd="0" presId="urn:microsoft.com/office/officeart/2005/8/layout/hierarchy3"/>
    <dgm:cxn modelId="{DF1EBC2B-FE58-4A2B-8424-0BF1F7D29188}" type="presParOf" srcId="{84B855CE-9B55-4D30-ABE8-A3355E652F27}" destId="{CB831529-CB19-4AEC-9F23-A0D7DE07C8AD}" srcOrd="1" destOrd="0" presId="urn:microsoft.com/office/officeart/2005/8/layout/hierarchy3"/>
    <dgm:cxn modelId="{B21CDFE4-E03A-4F00-AF2B-08E954006500}" type="presParOf" srcId="{CB831529-CB19-4AEC-9F23-A0D7DE07C8AD}" destId="{EC25D693-36EF-4927-A661-564E4E4CDF1C}" srcOrd="0" destOrd="0" presId="urn:microsoft.com/office/officeart/2005/8/layout/hierarchy3"/>
    <dgm:cxn modelId="{D6F07692-D5B3-45DB-A9FB-BBE0D24B2D2B}" type="presParOf" srcId="{CB831529-CB19-4AEC-9F23-A0D7DE07C8AD}" destId="{598DE809-C1BB-41A1-BA62-C45715445A35}" srcOrd="1" destOrd="0" presId="urn:microsoft.com/office/officeart/2005/8/layout/hierarchy3"/>
    <dgm:cxn modelId="{C394FDA0-D73F-404E-99F3-DE5E3FF66406}" type="presParOf" srcId="{CB831529-CB19-4AEC-9F23-A0D7DE07C8AD}" destId="{544299F6-B738-4990-930E-38EB6AC9309F}" srcOrd="2" destOrd="0" presId="urn:microsoft.com/office/officeart/2005/8/layout/hierarchy3"/>
    <dgm:cxn modelId="{165F4096-3FF5-454E-AE38-E840AF4A33A6}" type="presParOf" srcId="{CB831529-CB19-4AEC-9F23-A0D7DE07C8AD}" destId="{06465A2C-2D45-4008-9F69-3E28B389E3B5}" srcOrd="3" destOrd="0" presId="urn:microsoft.com/office/officeart/2005/8/layout/hierarchy3"/>
    <dgm:cxn modelId="{83EC22DC-DEF6-42A0-96F8-94BA9B9733C4}" type="presParOf" srcId="{CB831529-CB19-4AEC-9F23-A0D7DE07C8AD}" destId="{607B8B8D-5F57-4670-A271-EA9061155EEE}" srcOrd="4" destOrd="0" presId="urn:microsoft.com/office/officeart/2005/8/layout/hierarchy3"/>
    <dgm:cxn modelId="{8F95D3F3-7895-4A1F-AC66-4AC734B2EC55}" type="presParOf" srcId="{CB831529-CB19-4AEC-9F23-A0D7DE07C8AD}" destId="{ADEB0A4E-7096-4325-A121-148FB86CAEED}" srcOrd="5" destOrd="0" presId="urn:microsoft.com/office/officeart/2005/8/layout/hierarchy3"/>
    <dgm:cxn modelId="{6B0481B4-BFF2-4582-BA88-FE0F1F2D9ADB}" type="presParOf" srcId="{CB831529-CB19-4AEC-9F23-A0D7DE07C8AD}" destId="{31348188-81CC-4908-A2D1-715D90399EB2}" srcOrd="6" destOrd="0" presId="urn:microsoft.com/office/officeart/2005/8/layout/hierarchy3"/>
    <dgm:cxn modelId="{F5C17A1F-9963-4539-9981-B00443008F44}" type="presParOf" srcId="{CB831529-CB19-4AEC-9F23-A0D7DE07C8AD}" destId="{E87D0EA5-3107-429F-AEF7-9F1194A60121}" srcOrd="7" destOrd="0" presId="urn:microsoft.com/office/officeart/2005/8/layout/hierarchy3"/>
    <dgm:cxn modelId="{82F14382-873F-4AEA-98CE-B2D93461D381}" type="presParOf" srcId="{2A4A8065-0776-4B86-86F4-C09D276A22DE}" destId="{C04E315B-BAF8-4B08-B430-68F5FA9B5DAA}" srcOrd="1" destOrd="0" presId="urn:microsoft.com/office/officeart/2005/8/layout/hierarchy3"/>
    <dgm:cxn modelId="{F4003DA7-F570-47B1-BD52-1EBBDD9CE6F2}" type="presParOf" srcId="{C04E315B-BAF8-4B08-B430-68F5FA9B5DAA}" destId="{B289E6DF-51A3-47E4-B30F-84E830192403}" srcOrd="0" destOrd="0" presId="urn:microsoft.com/office/officeart/2005/8/layout/hierarchy3"/>
    <dgm:cxn modelId="{11D86B09-F5F9-42DE-9244-B953542DB9E6}" type="presParOf" srcId="{B289E6DF-51A3-47E4-B30F-84E830192403}" destId="{11FDD3AB-1EC6-48CE-A016-CF4D24D76EB3}" srcOrd="0" destOrd="0" presId="urn:microsoft.com/office/officeart/2005/8/layout/hierarchy3"/>
    <dgm:cxn modelId="{24506B53-C56B-4520-9A9B-2F1410B30F1E}" type="presParOf" srcId="{B289E6DF-51A3-47E4-B30F-84E830192403}" destId="{ADB71E57-7973-4C7C-ABB1-BB4510B52135}" srcOrd="1" destOrd="0" presId="urn:microsoft.com/office/officeart/2005/8/layout/hierarchy3"/>
    <dgm:cxn modelId="{FA389166-32C1-4A23-B39B-C78DFC67032A}" type="presParOf" srcId="{C04E315B-BAF8-4B08-B430-68F5FA9B5DAA}" destId="{F7D4BD51-1EFD-4327-BB76-9BE706AC9210}" srcOrd="1" destOrd="0" presId="urn:microsoft.com/office/officeart/2005/8/layout/hierarchy3"/>
    <dgm:cxn modelId="{23874312-8886-47EA-9406-040C749A72EA}" type="presParOf" srcId="{F7D4BD51-1EFD-4327-BB76-9BE706AC9210}" destId="{CE07AD4E-D7C2-4572-9A5C-9B6868CED372}" srcOrd="0" destOrd="0" presId="urn:microsoft.com/office/officeart/2005/8/layout/hierarchy3"/>
    <dgm:cxn modelId="{39D250D8-90BF-45E5-9F53-A7FB75E1575D}" type="presParOf" srcId="{F7D4BD51-1EFD-4327-BB76-9BE706AC9210}" destId="{36380FA3-1C70-4E12-845A-3F69BBB36288}" srcOrd="1" destOrd="0" presId="urn:microsoft.com/office/officeart/2005/8/layout/hierarchy3"/>
    <dgm:cxn modelId="{C5064CAC-AB32-412E-A528-B5BA4059E534}" type="presParOf" srcId="{F7D4BD51-1EFD-4327-BB76-9BE706AC9210}" destId="{7C5ABB13-3D3D-40F8-9696-5561BFD837DB}" srcOrd="2" destOrd="0" presId="urn:microsoft.com/office/officeart/2005/8/layout/hierarchy3"/>
    <dgm:cxn modelId="{33405349-4E66-4E4B-A0CA-2801BDCD44DE}" type="presParOf" srcId="{F7D4BD51-1EFD-4327-BB76-9BE706AC9210}" destId="{D5D4EE9F-3141-449E-8BD4-149BB49B0D0C}" srcOrd="3" destOrd="0" presId="urn:microsoft.com/office/officeart/2005/8/layout/hierarchy3"/>
    <dgm:cxn modelId="{E9D1016F-72C1-44CF-896C-8FCA7813562D}" type="presParOf" srcId="{F7D4BD51-1EFD-4327-BB76-9BE706AC9210}" destId="{12511351-7652-4B46-B29E-FBA36F0367D9}" srcOrd="4" destOrd="0" presId="urn:microsoft.com/office/officeart/2005/8/layout/hierarchy3"/>
    <dgm:cxn modelId="{7AD1A0E8-4722-4709-9087-57E0DAA17452}" type="presParOf" srcId="{F7D4BD51-1EFD-4327-BB76-9BE706AC9210}" destId="{7D88774A-43BF-410A-86CB-90432785634A}" srcOrd="5" destOrd="0" presId="urn:microsoft.com/office/officeart/2005/8/layout/hierarchy3"/>
    <dgm:cxn modelId="{F6C06B03-5F9D-4DB6-9D4C-32C42E4EAE2C}" type="presParOf" srcId="{F7D4BD51-1EFD-4327-BB76-9BE706AC9210}" destId="{8BABDA57-BBA9-4B7D-9375-CB4AF7EE5208}" srcOrd="6" destOrd="0" presId="urn:microsoft.com/office/officeart/2005/8/layout/hierarchy3"/>
    <dgm:cxn modelId="{BFF6DEFC-60F8-4013-AE1E-B2983C8A9FD5}" type="presParOf" srcId="{F7D4BD51-1EFD-4327-BB76-9BE706AC9210}" destId="{21876A17-50DC-496B-9258-E41B0F6CF474}" srcOrd="7" destOrd="0" presId="urn:microsoft.com/office/officeart/2005/8/layout/hierarchy3"/>
    <dgm:cxn modelId="{E3BEFCC6-3538-4E27-A93D-DDAE1CE77644}" type="presParOf" srcId="{2A4A8065-0776-4B86-86F4-C09D276A22DE}" destId="{C81C7F44-6BA6-4419-B4D0-DE5218080FDA}" srcOrd="2" destOrd="0" presId="urn:microsoft.com/office/officeart/2005/8/layout/hierarchy3"/>
    <dgm:cxn modelId="{3381B516-74A1-4B53-BA51-8B300DD405B0}" type="presParOf" srcId="{C81C7F44-6BA6-4419-B4D0-DE5218080FDA}" destId="{091F9868-B64F-4BE2-A6E2-F4B7AB1CCD34}" srcOrd="0" destOrd="0" presId="urn:microsoft.com/office/officeart/2005/8/layout/hierarchy3"/>
    <dgm:cxn modelId="{6920E7A0-2149-43A7-BEEA-DD61284EBFEE}" type="presParOf" srcId="{091F9868-B64F-4BE2-A6E2-F4B7AB1CCD34}" destId="{1AA9FC9D-5934-4184-ADE3-716B1562CBAD}" srcOrd="0" destOrd="0" presId="urn:microsoft.com/office/officeart/2005/8/layout/hierarchy3"/>
    <dgm:cxn modelId="{7789A5B1-3354-4BAE-8858-813A0B783F02}" type="presParOf" srcId="{091F9868-B64F-4BE2-A6E2-F4B7AB1CCD34}" destId="{66C6394F-5EF4-4A13-9E38-0CAE5EB6D6EB}" srcOrd="1" destOrd="0" presId="urn:microsoft.com/office/officeart/2005/8/layout/hierarchy3"/>
    <dgm:cxn modelId="{91B95A05-14B6-42D6-9C56-E80588006B22}" type="presParOf" srcId="{C81C7F44-6BA6-4419-B4D0-DE5218080FDA}" destId="{116D025E-9B71-43AD-BF68-323C052B8F66}" srcOrd="1" destOrd="0" presId="urn:microsoft.com/office/officeart/2005/8/layout/hierarchy3"/>
    <dgm:cxn modelId="{66752808-B397-45E8-8F88-2BC68D27239F}" type="presParOf" srcId="{116D025E-9B71-43AD-BF68-323C052B8F66}" destId="{841630CA-8975-4BBA-8513-078EEDF9399F}" srcOrd="0" destOrd="0" presId="urn:microsoft.com/office/officeart/2005/8/layout/hierarchy3"/>
    <dgm:cxn modelId="{917BAB00-8C4C-4434-995C-B6FCFB13A9FF}" type="presParOf" srcId="{116D025E-9B71-43AD-BF68-323C052B8F66}" destId="{06121889-0B37-47F2-A95E-6D2C459D36BB}" srcOrd="1" destOrd="0" presId="urn:microsoft.com/office/officeart/2005/8/layout/hierarchy3"/>
    <dgm:cxn modelId="{FDCE30FC-376E-42BE-A3C5-25290471F787}" type="presParOf" srcId="{116D025E-9B71-43AD-BF68-323C052B8F66}" destId="{708F155B-FE50-4A56-A995-341028F4E459}" srcOrd="2" destOrd="0" presId="urn:microsoft.com/office/officeart/2005/8/layout/hierarchy3"/>
    <dgm:cxn modelId="{2137EB6A-F8E0-4D1E-97CB-38761AAE8A3B}" type="presParOf" srcId="{116D025E-9B71-43AD-BF68-323C052B8F66}" destId="{1C75B8D5-C032-4CF6-86FE-CFD423FC1EBE}" srcOrd="3" destOrd="0" presId="urn:microsoft.com/office/officeart/2005/8/layout/hierarchy3"/>
    <dgm:cxn modelId="{12BF4470-7633-4677-B0E2-6F369F5C1200}" type="presParOf" srcId="{116D025E-9B71-43AD-BF68-323C052B8F66}" destId="{EF0E326F-52D9-4899-AF0F-0A4A76ACABBA}" srcOrd="4" destOrd="0" presId="urn:microsoft.com/office/officeart/2005/8/layout/hierarchy3"/>
    <dgm:cxn modelId="{610B6FDC-7B89-4E79-8D50-A60AA763A515}" type="presParOf" srcId="{116D025E-9B71-43AD-BF68-323C052B8F66}" destId="{C87969CE-B059-40AC-A053-11F2C7E3B5EB}" srcOrd="5" destOrd="0" presId="urn:microsoft.com/office/officeart/2005/8/layout/hierarchy3"/>
    <dgm:cxn modelId="{90B1B624-DEE8-4217-A347-F6287DDA027A}" type="presParOf" srcId="{116D025E-9B71-43AD-BF68-323C052B8F66}" destId="{E4F3FF0F-4FBE-4C80-B78A-BAF1818DF325}" srcOrd="6" destOrd="0" presId="urn:microsoft.com/office/officeart/2005/8/layout/hierarchy3"/>
    <dgm:cxn modelId="{5403D23F-534A-4E2C-851D-277652E0ABB1}" type="presParOf" srcId="{116D025E-9B71-43AD-BF68-323C052B8F66}" destId="{FD24340E-A56B-4E8A-B544-499F26F54BAF}" srcOrd="7" destOrd="0" presId="urn:microsoft.com/office/officeart/2005/8/layout/hierarchy3"/>
    <dgm:cxn modelId="{4208D5A0-8A29-4EDE-9DF0-23ACA64E9D97}" type="presParOf" srcId="{2A4A8065-0776-4B86-86F4-C09D276A22DE}" destId="{9CDEB710-84A2-46F5-BB56-8713EE02D205}" srcOrd="3" destOrd="0" presId="urn:microsoft.com/office/officeart/2005/8/layout/hierarchy3"/>
    <dgm:cxn modelId="{6F994691-37A2-4014-8EDF-72F2F508C9EC}" type="presParOf" srcId="{9CDEB710-84A2-46F5-BB56-8713EE02D205}" destId="{0A5B5A9C-EC7E-43DD-B5B0-5F92D6FAB909}" srcOrd="0" destOrd="0" presId="urn:microsoft.com/office/officeart/2005/8/layout/hierarchy3"/>
    <dgm:cxn modelId="{26EB5FB2-2235-4F0F-A2D1-340317628248}" type="presParOf" srcId="{0A5B5A9C-EC7E-43DD-B5B0-5F92D6FAB909}" destId="{DC5B625B-AE39-447E-8402-0CE0EEA2E6A9}" srcOrd="0" destOrd="0" presId="urn:microsoft.com/office/officeart/2005/8/layout/hierarchy3"/>
    <dgm:cxn modelId="{5FA890FF-1754-43F7-9D6A-E3E3D086BBEF}" type="presParOf" srcId="{0A5B5A9C-EC7E-43DD-B5B0-5F92D6FAB909}" destId="{995452FB-A838-4036-8CD5-CA16A171BB20}" srcOrd="1" destOrd="0" presId="urn:microsoft.com/office/officeart/2005/8/layout/hierarchy3"/>
    <dgm:cxn modelId="{043B191A-3F3C-4B6E-9636-65619859631A}" type="presParOf" srcId="{9CDEB710-84A2-46F5-BB56-8713EE02D205}" destId="{43B7D019-63AF-4780-AA3F-2940F154D726}" srcOrd="1" destOrd="0" presId="urn:microsoft.com/office/officeart/2005/8/layout/hierarchy3"/>
    <dgm:cxn modelId="{4B309D44-7E63-4422-8074-74E7D25EB87A}" type="presParOf" srcId="{43B7D019-63AF-4780-AA3F-2940F154D726}" destId="{4FF417D2-52E1-4095-8E4A-23BF5BB7AF60}" srcOrd="0" destOrd="0" presId="urn:microsoft.com/office/officeart/2005/8/layout/hierarchy3"/>
    <dgm:cxn modelId="{22D724DC-C373-419D-A887-F27FBE30F10F}" type="presParOf" srcId="{43B7D019-63AF-4780-AA3F-2940F154D726}" destId="{B36004C4-C539-4E3A-82FB-2A7AC6FD6EF4}" srcOrd="1" destOrd="0" presId="urn:microsoft.com/office/officeart/2005/8/layout/hierarchy3"/>
    <dgm:cxn modelId="{15ED40EF-37AB-4129-BC35-2EB5FB503FD3}" type="presParOf" srcId="{43B7D019-63AF-4780-AA3F-2940F154D726}" destId="{9173D429-19D5-49E1-A3F4-5F672A5655E9}" srcOrd="2" destOrd="0" presId="urn:microsoft.com/office/officeart/2005/8/layout/hierarchy3"/>
    <dgm:cxn modelId="{E58ABA79-0BF9-4FD7-9E74-A6FC2F7CAA23}" type="presParOf" srcId="{43B7D019-63AF-4780-AA3F-2940F154D726}" destId="{CF574DC5-45CD-4D56-B057-EFA43AA8C631}" srcOrd="3" destOrd="0" presId="urn:microsoft.com/office/officeart/2005/8/layout/hierarchy3"/>
    <dgm:cxn modelId="{C6ABE24A-48D8-4298-A562-8EE95A26C15A}" type="presParOf" srcId="{43B7D019-63AF-4780-AA3F-2940F154D726}" destId="{F8874CB1-4AC6-4029-838E-DE5DA0D30D10}" srcOrd="4" destOrd="0" presId="urn:microsoft.com/office/officeart/2005/8/layout/hierarchy3"/>
    <dgm:cxn modelId="{65A2BFBB-0A57-4645-842B-D4EC0FA2EF5A}" type="presParOf" srcId="{43B7D019-63AF-4780-AA3F-2940F154D726}" destId="{DC91F4D6-1F22-4F89-83C8-3A13B09D9E68}" srcOrd="5" destOrd="0" presId="urn:microsoft.com/office/officeart/2005/8/layout/hierarchy3"/>
    <dgm:cxn modelId="{02B73BBF-1628-4541-85FF-0ED4E4A2EEC0}" type="presParOf" srcId="{2A4A8065-0776-4B86-86F4-C09D276A22DE}" destId="{F388BECD-C0D6-4E51-8ED8-44403A1491A5}" srcOrd="4" destOrd="0" presId="urn:microsoft.com/office/officeart/2005/8/layout/hierarchy3"/>
    <dgm:cxn modelId="{25600366-BFE9-4D86-BC51-EAEB579C7527}" type="presParOf" srcId="{F388BECD-C0D6-4E51-8ED8-44403A1491A5}" destId="{D893FF66-A697-482B-8797-225E035481C9}" srcOrd="0" destOrd="0" presId="urn:microsoft.com/office/officeart/2005/8/layout/hierarchy3"/>
    <dgm:cxn modelId="{C77E1FA9-F1DA-41D8-9DE1-76E6A09656F4}" type="presParOf" srcId="{D893FF66-A697-482B-8797-225E035481C9}" destId="{7A03DE51-D83F-49AC-8DEB-0A8771C071F3}" srcOrd="0" destOrd="0" presId="urn:microsoft.com/office/officeart/2005/8/layout/hierarchy3"/>
    <dgm:cxn modelId="{3D5F239A-C2E4-4516-B78F-4473778DFA3D}" type="presParOf" srcId="{D893FF66-A697-482B-8797-225E035481C9}" destId="{681B39AC-4353-4300-8E19-E40873F38C6D}" srcOrd="1" destOrd="0" presId="urn:microsoft.com/office/officeart/2005/8/layout/hierarchy3"/>
    <dgm:cxn modelId="{40F924A8-BEEB-4BBF-A138-7D9BC4F1CE69}" type="presParOf" srcId="{F388BECD-C0D6-4E51-8ED8-44403A1491A5}" destId="{67ADD7D4-B4A6-4CA4-8D48-E9923A442055}" srcOrd="1" destOrd="0" presId="urn:microsoft.com/office/officeart/2005/8/layout/hierarchy3"/>
    <dgm:cxn modelId="{A3DB2EC8-77C3-4EFB-8084-25DF194300CD}" type="presParOf" srcId="{67ADD7D4-B4A6-4CA4-8D48-E9923A442055}" destId="{3A06CA05-4403-4145-8400-59A19D2FB352}" srcOrd="0" destOrd="0" presId="urn:microsoft.com/office/officeart/2005/8/layout/hierarchy3"/>
    <dgm:cxn modelId="{5C200CB4-AEC6-43DC-97CD-7B68F1C8F6CC}" type="presParOf" srcId="{67ADD7D4-B4A6-4CA4-8D48-E9923A442055}" destId="{16F639BE-3AB9-4DC5-B4B2-996CF2B23F7C}" srcOrd="1" destOrd="0" presId="urn:microsoft.com/office/officeart/2005/8/layout/hierarchy3"/>
    <dgm:cxn modelId="{102D3D88-AFEE-49B9-96B5-255C7E61CF0A}" type="presParOf" srcId="{67ADD7D4-B4A6-4CA4-8D48-E9923A442055}" destId="{50DBB71F-FEBD-4006-AFC2-10D68A478DD3}" srcOrd="2" destOrd="0" presId="urn:microsoft.com/office/officeart/2005/8/layout/hierarchy3"/>
    <dgm:cxn modelId="{537272C6-5B9A-4F9A-B177-1A447CA23C86}" type="presParOf" srcId="{67ADD7D4-B4A6-4CA4-8D48-E9923A442055}" destId="{55FD4E30-1451-45C4-A0B9-1C1B087C36E6}" srcOrd="3" destOrd="0" presId="urn:microsoft.com/office/officeart/2005/8/layout/hierarchy3"/>
    <dgm:cxn modelId="{40F76DF8-A05F-452F-9DBA-B8BF441266F3}" type="presParOf" srcId="{67ADD7D4-B4A6-4CA4-8D48-E9923A442055}" destId="{38342F33-4EEC-4014-A540-FB3D57730360}" srcOrd="4" destOrd="0" presId="urn:microsoft.com/office/officeart/2005/8/layout/hierarchy3"/>
    <dgm:cxn modelId="{C00288C2-382C-46C9-8F1D-9379F97534AC}" type="presParOf" srcId="{67ADD7D4-B4A6-4CA4-8D48-E9923A442055}" destId="{58E925BB-97D9-431F-86F9-17E77E195086}" srcOrd="5" destOrd="0" presId="urn:microsoft.com/office/officeart/2005/8/layout/hierarchy3"/>
    <dgm:cxn modelId="{CA8FD95A-20C4-490B-AA69-017EF1CF3F88}" type="presParOf" srcId="{2A4A8065-0776-4B86-86F4-C09D276A22DE}" destId="{EC38BB25-7827-4358-8B9A-CEAF14F228A1}" srcOrd="5" destOrd="0" presId="urn:microsoft.com/office/officeart/2005/8/layout/hierarchy3"/>
    <dgm:cxn modelId="{95E2E16D-EAE0-4B4F-B87F-7B9CC7A872F8}" type="presParOf" srcId="{EC38BB25-7827-4358-8B9A-CEAF14F228A1}" destId="{93B87527-D2A5-4CFD-A225-F737E4B9885C}" srcOrd="0" destOrd="0" presId="urn:microsoft.com/office/officeart/2005/8/layout/hierarchy3"/>
    <dgm:cxn modelId="{66C8DC9F-EA7F-42CA-B875-3670634698D9}" type="presParOf" srcId="{93B87527-D2A5-4CFD-A225-F737E4B9885C}" destId="{7759CDEE-6AFF-4969-8CE4-5A08382FB3E4}" srcOrd="0" destOrd="0" presId="urn:microsoft.com/office/officeart/2005/8/layout/hierarchy3"/>
    <dgm:cxn modelId="{9FE7AF7A-7D0B-4B02-8981-885E797D7A02}" type="presParOf" srcId="{93B87527-D2A5-4CFD-A225-F737E4B9885C}" destId="{914F544B-B660-414A-A14B-74C4477D6F5F}" srcOrd="1" destOrd="0" presId="urn:microsoft.com/office/officeart/2005/8/layout/hierarchy3"/>
    <dgm:cxn modelId="{8787FE1B-CD48-4297-91D0-ECFC70E723BB}" type="presParOf" srcId="{EC38BB25-7827-4358-8B9A-CEAF14F228A1}" destId="{2541A075-348D-477E-937B-93DBB6AD6611}" srcOrd="1" destOrd="0" presId="urn:microsoft.com/office/officeart/2005/8/layout/hierarchy3"/>
    <dgm:cxn modelId="{9838F0D6-1A0E-49B7-993D-0F7F005D3F27}" type="presParOf" srcId="{2541A075-348D-477E-937B-93DBB6AD6611}" destId="{42FC8ABF-BBDD-49C3-8BEB-38D7BB62936E}" srcOrd="0" destOrd="0" presId="urn:microsoft.com/office/officeart/2005/8/layout/hierarchy3"/>
    <dgm:cxn modelId="{9E724D64-5270-46BC-992E-1335B502B60C}" type="presParOf" srcId="{2541A075-348D-477E-937B-93DBB6AD6611}" destId="{437195E5-0F77-4502-A61F-DF78F5A53B55}" srcOrd="1" destOrd="0" presId="urn:microsoft.com/office/officeart/2005/8/layout/hierarchy3"/>
    <dgm:cxn modelId="{5FF7BEAB-9BB1-4594-AF65-564221F604A2}" type="presParOf" srcId="{2541A075-348D-477E-937B-93DBB6AD6611}" destId="{5990AB3D-B097-417E-8E24-EC21527E85B9}" srcOrd="2" destOrd="0" presId="urn:microsoft.com/office/officeart/2005/8/layout/hierarchy3"/>
    <dgm:cxn modelId="{E00CCF5F-D234-43D9-92D4-80E09542BBE7}" type="presParOf" srcId="{2541A075-348D-477E-937B-93DBB6AD6611}" destId="{FD236DC4-903F-499E-B4FD-1DC6A34CC565}" srcOrd="3" destOrd="0" presId="urn:microsoft.com/office/officeart/2005/8/layout/hierarchy3"/>
    <dgm:cxn modelId="{9D6789F5-C937-4F73-8D0B-2D345DC7219E}" type="presParOf" srcId="{2541A075-348D-477E-937B-93DBB6AD6611}" destId="{07D2AF87-ACA7-483A-988F-852E9E87590E}" srcOrd="4" destOrd="0" presId="urn:microsoft.com/office/officeart/2005/8/layout/hierarchy3"/>
    <dgm:cxn modelId="{31112302-E430-48D5-B9BB-B648DD441C8F}" type="presParOf" srcId="{2541A075-348D-477E-937B-93DBB6AD6611}" destId="{713310FB-594A-47E9-82F5-1829A8508EDD}" srcOrd="5" destOrd="0" presId="urn:microsoft.com/office/officeart/2005/8/layout/hierarchy3"/>
    <dgm:cxn modelId="{21CFA6D4-A884-4563-8F67-5A07EDBC498D}" type="presParOf" srcId="{2A4A8065-0776-4B86-86F4-C09D276A22DE}" destId="{E5D6BCCB-A8AC-4EB3-9441-3DCBBAB73569}" srcOrd="6" destOrd="0" presId="urn:microsoft.com/office/officeart/2005/8/layout/hierarchy3"/>
    <dgm:cxn modelId="{DDAAE4C3-3F4D-4DDD-B0D6-D1C8BEB1E4DF}" type="presParOf" srcId="{E5D6BCCB-A8AC-4EB3-9441-3DCBBAB73569}" destId="{4E97AC27-28A0-4CD7-8FF6-5E6EE7AFA42D}" srcOrd="0" destOrd="0" presId="urn:microsoft.com/office/officeart/2005/8/layout/hierarchy3"/>
    <dgm:cxn modelId="{61AD279D-4E12-4323-96C6-9F1980FCD49E}" type="presParOf" srcId="{4E97AC27-28A0-4CD7-8FF6-5E6EE7AFA42D}" destId="{165A1DCC-32B9-4239-8EE7-FBF80F67835A}" srcOrd="0" destOrd="0" presId="urn:microsoft.com/office/officeart/2005/8/layout/hierarchy3"/>
    <dgm:cxn modelId="{D6E4D726-D59A-4DA8-A53D-929F4DCCB72D}" type="presParOf" srcId="{4E97AC27-28A0-4CD7-8FF6-5E6EE7AFA42D}" destId="{49C15858-784A-475B-BDBC-DBC17C882902}" srcOrd="1" destOrd="0" presId="urn:microsoft.com/office/officeart/2005/8/layout/hierarchy3"/>
    <dgm:cxn modelId="{FDB028AD-15F5-467F-94AC-9EFDEBBC6A7B}" type="presParOf" srcId="{E5D6BCCB-A8AC-4EB3-9441-3DCBBAB73569}" destId="{FD88FFDD-E887-40AB-B6C4-E93654CE713B}" srcOrd="1" destOrd="0" presId="urn:microsoft.com/office/officeart/2005/8/layout/hierarchy3"/>
    <dgm:cxn modelId="{0C6D7FBB-0418-4296-B016-C11B103EC85E}" type="presParOf" srcId="{FD88FFDD-E887-40AB-B6C4-E93654CE713B}" destId="{32AE9D38-0FF8-432F-ACEE-C59374545A44}" srcOrd="0" destOrd="0" presId="urn:microsoft.com/office/officeart/2005/8/layout/hierarchy3"/>
    <dgm:cxn modelId="{0CEF4104-A2EF-4229-8C7B-EEB008A5B65B}" type="presParOf" srcId="{FD88FFDD-E887-40AB-B6C4-E93654CE713B}" destId="{F2ACB19E-8443-495C-B68E-68C6BD91881E}" srcOrd="1" destOrd="0" presId="urn:microsoft.com/office/officeart/2005/8/layout/hierarchy3"/>
    <dgm:cxn modelId="{3FBA98CC-D1EE-41F8-9CC1-1F5A862171D2}" type="presParOf" srcId="{FD88FFDD-E887-40AB-B6C4-E93654CE713B}" destId="{7FEAE6DE-9A5B-430F-A6EB-485EE9717FEF}" srcOrd="2" destOrd="0" presId="urn:microsoft.com/office/officeart/2005/8/layout/hierarchy3"/>
    <dgm:cxn modelId="{FC82ED6E-2188-44EA-B202-A6E89CE48123}" type="presParOf" srcId="{FD88FFDD-E887-40AB-B6C4-E93654CE713B}" destId="{52189B67-B9F3-4F46-954B-8FC73ED67ECC}" srcOrd="3" destOrd="0" presId="urn:microsoft.com/office/officeart/2005/8/layout/hierarchy3"/>
    <dgm:cxn modelId="{AE8A17E4-790D-452B-AB61-F675517FAE03}" type="presParOf" srcId="{FD88FFDD-E887-40AB-B6C4-E93654CE713B}" destId="{66F4B3DB-AD8D-467B-8955-368FDE2A0617}" srcOrd="4" destOrd="0" presId="urn:microsoft.com/office/officeart/2005/8/layout/hierarchy3"/>
    <dgm:cxn modelId="{39BF3090-4F89-4118-9867-099ADF9943CF}" type="presParOf" srcId="{FD88FFDD-E887-40AB-B6C4-E93654CE713B}" destId="{DE903C30-4E32-4977-8FCA-6B2BF18034D7}" srcOrd="5" destOrd="0" presId="urn:microsoft.com/office/officeart/2005/8/layout/hierarchy3"/>
    <dgm:cxn modelId="{F70C14B4-925D-4B4F-9414-3D3804F7D509}" type="presParOf" srcId="{2A4A8065-0776-4B86-86F4-C09D276A22DE}" destId="{5D0563B9-8A4A-4F1B-99E9-0D3F5A4197DE}" srcOrd="7" destOrd="0" presId="urn:microsoft.com/office/officeart/2005/8/layout/hierarchy3"/>
    <dgm:cxn modelId="{784E6418-3412-44FE-858C-CAD615C4DC77}" type="presParOf" srcId="{5D0563B9-8A4A-4F1B-99E9-0D3F5A4197DE}" destId="{F7D9B054-298A-485B-9894-22F953930964}" srcOrd="0" destOrd="0" presId="urn:microsoft.com/office/officeart/2005/8/layout/hierarchy3"/>
    <dgm:cxn modelId="{0D2790A2-0FAF-4200-860F-207D416B3A0C}" type="presParOf" srcId="{F7D9B054-298A-485B-9894-22F953930964}" destId="{1CD0074C-B659-4933-A5F5-B5BF38065FFC}" srcOrd="0" destOrd="0" presId="urn:microsoft.com/office/officeart/2005/8/layout/hierarchy3"/>
    <dgm:cxn modelId="{026FB764-3BF6-420A-B458-1A1214960EF9}" type="presParOf" srcId="{F7D9B054-298A-485B-9894-22F953930964}" destId="{5AC51D6A-7A64-4D13-8772-8DDC60FA1B80}" srcOrd="1" destOrd="0" presId="urn:microsoft.com/office/officeart/2005/8/layout/hierarchy3"/>
    <dgm:cxn modelId="{2009494F-128D-46AC-8445-94F8613AE0AF}" type="presParOf" srcId="{5D0563B9-8A4A-4F1B-99E9-0D3F5A4197DE}" destId="{F79CC06D-73A3-47CD-8FF5-53C04858462B}" srcOrd="1" destOrd="0" presId="urn:microsoft.com/office/officeart/2005/8/layout/hierarchy3"/>
    <dgm:cxn modelId="{2C902444-DA5E-41E5-80B1-1D9BE4928525}" type="presParOf" srcId="{F79CC06D-73A3-47CD-8FF5-53C04858462B}" destId="{CB9D623C-0B14-4F57-BF12-EE04598BB4BC}" srcOrd="0" destOrd="0" presId="urn:microsoft.com/office/officeart/2005/8/layout/hierarchy3"/>
    <dgm:cxn modelId="{FCE46D81-545F-41ED-8F88-1B256823AD6D}" type="presParOf" srcId="{F79CC06D-73A3-47CD-8FF5-53C04858462B}" destId="{E1E4A682-EDE9-4B4F-B783-3CF8D19FF0EB}" srcOrd="1" destOrd="0" presId="urn:microsoft.com/office/officeart/2005/8/layout/hierarchy3"/>
    <dgm:cxn modelId="{AB622324-977C-4E5A-9946-0EA36D18AEE1}" type="presParOf" srcId="{F79CC06D-73A3-47CD-8FF5-53C04858462B}" destId="{07CA3DBF-A4ED-434D-B8E4-F1930499D9DD}" srcOrd="2" destOrd="0" presId="urn:microsoft.com/office/officeart/2005/8/layout/hierarchy3"/>
    <dgm:cxn modelId="{AC80EEC4-EAD0-4710-9D64-AA610F5D9655}" type="presParOf" srcId="{F79CC06D-73A3-47CD-8FF5-53C04858462B}" destId="{9F0E7556-343B-4023-8FA6-4EE2EEED6DA5}" srcOrd="3" destOrd="0" presId="urn:microsoft.com/office/officeart/2005/8/layout/hierarchy3"/>
    <dgm:cxn modelId="{831676A4-D3CA-4430-AAD4-E311A32F8EB4}" type="presParOf" srcId="{F79CC06D-73A3-47CD-8FF5-53C04858462B}" destId="{E9789FA5-EC98-4E8B-AE24-71241F8C6371}" srcOrd="4" destOrd="0" presId="urn:microsoft.com/office/officeart/2005/8/layout/hierarchy3"/>
    <dgm:cxn modelId="{8997568B-48D1-42EE-A3E4-B986239823EA}" type="presParOf" srcId="{F79CC06D-73A3-47CD-8FF5-53C04858462B}" destId="{4E9DC00C-086D-483C-8125-075048723D5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29E514-9F7A-4B2D-9A24-2B6D8E19481F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90977E-D760-4317-AAF3-CBC448D400A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1</a:t>
          </a:r>
          <a:endParaRPr lang="en-US" dirty="0"/>
        </a:p>
      </dgm:t>
    </dgm:pt>
    <dgm:pt modelId="{C240016C-72DD-476B-B147-4B194E45CF5C}" type="parTrans" cxnId="{C34AFDA7-AE01-4CDF-9916-F8B36AC6F9E0}">
      <dgm:prSet/>
      <dgm:spPr/>
      <dgm:t>
        <a:bodyPr/>
        <a:lstStyle/>
        <a:p>
          <a:endParaRPr lang="en-US"/>
        </a:p>
      </dgm:t>
    </dgm:pt>
    <dgm:pt modelId="{7E1E0D6D-252D-43D4-908C-A722EDF2C1D6}" type="sibTrans" cxnId="{C34AFDA7-AE01-4CDF-9916-F8B36AC6F9E0}">
      <dgm:prSet/>
      <dgm:spPr/>
      <dgm:t>
        <a:bodyPr/>
        <a:lstStyle/>
        <a:p>
          <a:endParaRPr lang="en-US"/>
        </a:p>
      </dgm:t>
    </dgm:pt>
    <dgm:pt modelId="{7BAFD39F-F859-4E7F-9EB1-6CA4885C5193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EF480F6-473E-45D9-BDD6-581D5BBFAA57}" type="parTrans" cxnId="{24CF32D8-A784-47F5-AAD4-FD412FAD3EF9}">
      <dgm:prSet/>
      <dgm:spPr/>
      <dgm:t>
        <a:bodyPr/>
        <a:lstStyle/>
        <a:p>
          <a:endParaRPr lang="en-US"/>
        </a:p>
      </dgm:t>
    </dgm:pt>
    <dgm:pt modelId="{87EEBD63-BFF6-46C7-926C-796605DA2DC6}" type="sibTrans" cxnId="{24CF32D8-A784-47F5-AAD4-FD412FAD3EF9}">
      <dgm:prSet/>
      <dgm:spPr/>
      <dgm:t>
        <a:bodyPr/>
        <a:lstStyle/>
        <a:p>
          <a:endParaRPr lang="en-US"/>
        </a:p>
      </dgm:t>
    </dgm:pt>
    <dgm:pt modelId="{55ACCA36-6935-4EDB-9918-B9CF0444B63A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FB88E4F-30D7-46B1-A42F-8E09F45F023E}" type="parTrans" cxnId="{6F9F332C-1249-45A0-9212-329AFE2506EE}">
      <dgm:prSet/>
      <dgm:spPr/>
      <dgm:t>
        <a:bodyPr/>
        <a:lstStyle/>
        <a:p>
          <a:endParaRPr lang="en-US"/>
        </a:p>
      </dgm:t>
    </dgm:pt>
    <dgm:pt modelId="{D4C76A78-33A9-4F18-98DD-BA55EB330BD4}" type="sibTrans" cxnId="{6F9F332C-1249-45A0-9212-329AFE2506EE}">
      <dgm:prSet/>
      <dgm:spPr/>
      <dgm:t>
        <a:bodyPr/>
        <a:lstStyle/>
        <a:p>
          <a:endParaRPr lang="en-US"/>
        </a:p>
      </dgm:t>
    </dgm:pt>
    <dgm:pt modelId="{AC7E53F3-DB10-438D-AE67-73814412124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2</a:t>
          </a:r>
          <a:endParaRPr lang="en-US" dirty="0"/>
        </a:p>
      </dgm:t>
    </dgm:pt>
    <dgm:pt modelId="{5CE5D8C9-B014-4D09-9F81-F86EE2FC8D04}" type="parTrans" cxnId="{B0B14BFF-CA12-468D-A7D3-C453DF78F575}">
      <dgm:prSet/>
      <dgm:spPr/>
      <dgm:t>
        <a:bodyPr/>
        <a:lstStyle/>
        <a:p>
          <a:endParaRPr lang="en-US"/>
        </a:p>
      </dgm:t>
    </dgm:pt>
    <dgm:pt modelId="{248284AC-FD4A-435D-9E03-41A18D212F01}" type="sibTrans" cxnId="{B0B14BFF-CA12-468D-A7D3-C453DF78F575}">
      <dgm:prSet/>
      <dgm:spPr/>
      <dgm:t>
        <a:bodyPr/>
        <a:lstStyle/>
        <a:p>
          <a:endParaRPr lang="en-US"/>
        </a:p>
      </dgm:t>
    </dgm:pt>
    <dgm:pt modelId="{3467944C-47CA-4C68-9B8C-824F21787BEC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3B88B80-2258-44E6-9413-5128F8ABE010}" type="parTrans" cxnId="{71DD892B-C67C-4B3B-8F12-88DD46A49CC3}">
      <dgm:prSet/>
      <dgm:spPr/>
      <dgm:t>
        <a:bodyPr/>
        <a:lstStyle/>
        <a:p>
          <a:endParaRPr lang="en-US"/>
        </a:p>
      </dgm:t>
    </dgm:pt>
    <dgm:pt modelId="{8F1D1254-BD21-4695-B01A-8DFEB919F873}" type="sibTrans" cxnId="{71DD892B-C67C-4B3B-8F12-88DD46A49CC3}">
      <dgm:prSet/>
      <dgm:spPr/>
      <dgm:t>
        <a:bodyPr/>
        <a:lstStyle/>
        <a:p>
          <a:endParaRPr lang="en-US"/>
        </a:p>
      </dgm:t>
    </dgm:pt>
    <dgm:pt modelId="{63E4C095-71A8-40D6-A7C4-016739EBCB5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3</a:t>
          </a:r>
          <a:endParaRPr lang="en-US" dirty="0"/>
        </a:p>
      </dgm:t>
    </dgm:pt>
    <dgm:pt modelId="{D92B5BB6-56D4-4C3B-8461-CE2C301BB2C4}" type="parTrans" cxnId="{28C00FC4-725D-4967-9465-8935AC0D7C1A}">
      <dgm:prSet/>
      <dgm:spPr/>
      <dgm:t>
        <a:bodyPr/>
        <a:lstStyle/>
        <a:p>
          <a:endParaRPr lang="en-US"/>
        </a:p>
      </dgm:t>
    </dgm:pt>
    <dgm:pt modelId="{282F6BAE-01F0-4F4B-BDC0-3E8168602299}" type="sibTrans" cxnId="{28C00FC4-725D-4967-9465-8935AC0D7C1A}">
      <dgm:prSet/>
      <dgm:spPr/>
      <dgm:t>
        <a:bodyPr/>
        <a:lstStyle/>
        <a:p>
          <a:endParaRPr lang="en-US"/>
        </a:p>
      </dgm:t>
    </dgm:pt>
    <dgm:pt modelId="{0CB55F6F-2A76-44A5-A2B7-48319B719BA7}">
      <dgm:prSet phldrT="[Text]"/>
      <dgm:spPr/>
      <dgm:t>
        <a:bodyPr/>
        <a:lstStyle/>
        <a:p>
          <a:r>
            <a:rPr lang="en-US" dirty="0" smtClean="0"/>
            <a:t>Year 4</a:t>
          </a:r>
          <a:endParaRPr lang="en-US" dirty="0"/>
        </a:p>
      </dgm:t>
    </dgm:pt>
    <dgm:pt modelId="{C9EB2FA8-EB75-440B-B6F4-6A2E84BECD92}" type="parTrans" cxnId="{3F41F5D3-372A-45CE-A546-0650B61DC3E0}">
      <dgm:prSet/>
      <dgm:spPr/>
      <dgm:t>
        <a:bodyPr/>
        <a:lstStyle/>
        <a:p>
          <a:endParaRPr lang="en-US"/>
        </a:p>
      </dgm:t>
    </dgm:pt>
    <dgm:pt modelId="{DF8DD0E0-6D78-435B-8310-EDAB68B4D812}" type="sibTrans" cxnId="{3F41F5D3-372A-45CE-A546-0650B61DC3E0}">
      <dgm:prSet/>
      <dgm:spPr/>
      <dgm:t>
        <a:bodyPr/>
        <a:lstStyle/>
        <a:p>
          <a:endParaRPr lang="en-US"/>
        </a:p>
      </dgm:t>
    </dgm:pt>
    <dgm:pt modelId="{7C66B1E5-DBFC-41B9-96EE-ADC6DB64528C}">
      <dgm:prSet phldrT="[Text]"/>
      <dgm:spPr/>
      <dgm:t>
        <a:bodyPr/>
        <a:lstStyle/>
        <a:p>
          <a:r>
            <a:rPr lang="en-US" dirty="0" smtClean="0"/>
            <a:t>Year 5</a:t>
          </a:r>
          <a:endParaRPr lang="en-US" dirty="0"/>
        </a:p>
      </dgm:t>
    </dgm:pt>
    <dgm:pt modelId="{E780D746-56C9-407F-9235-58732823A975}" type="parTrans" cxnId="{809DCB84-D7E6-4711-82F3-1DF86F1982FD}">
      <dgm:prSet/>
      <dgm:spPr/>
      <dgm:t>
        <a:bodyPr/>
        <a:lstStyle/>
        <a:p>
          <a:endParaRPr lang="en-US"/>
        </a:p>
      </dgm:t>
    </dgm:pt>
    <dgm:pt modelId="{6FD25575-7909-402E-8A87-59949A92A883}" type="sibTrans" cxnId="{809DCB84-D7E6-4711-82F3-1DF86F1982FD}">
      <dgm:prSet/>
      <dgm:spPr/>
      <dgm:t>
        <a:bodyPr/>
        <a:lstStyle/>
        <a:p>
          <a:endParaRPr lang="en-US"/>
        </a:p>
      </dgm:t>
    </dgm:pt>
    <dgm:pt modelId="{A95A96B0-BE56-4004-8707-EA4E2CB45259}">
      <dgm:prSet phldrT="[Text]"/>
      <dgm:spPr/>
      <dgm:t>
        <a:bodyPr/>
        <a:lstStyle/>
        <a:p>
          <a:r>
            <a:rPr lang="en-US" dirty="0" smtClean="0"/>
            <a:t>Year 6</a:t>
          </a:r>
          <a:endParaRPr lang="en-US" dirty="0"/>
        </a:p>
      </dgm:t>
    </dgm:pt>
    <dgm:pt modelId="{6108B8AF-023E-47A6-B7BA-2166F31977AE}" type="parTrans" cxnId="{2BA3537D-F91F-4213-916D-1E3786560107}">
      <dgm:prSet/>
      <dgm:spPr/>
      <dgm:t>
        <a:bodyPr/>
        <a:lstStyle/>
        <a:p>
          <a:endParaRPr lang="en-US"/>
        </a:p>
      </dgm:t>
    </dgm:pt>
    <dgm:pt modelId="{D1964379-DB16-4238-A683-2A9BD083A074}" type="sibTrans" cxnId="{2BA3537D-F91F-4213-916D-1E3786560107}">
      <dgm:prSet/>
      <dgm:spPr/>
      <dgm:t>
        <a:bodyPr/>
        <a:lstStyle/>
        <a:p>
          <a:endParaRPr lang="en-US"/>
        </a:p>
      </dgm:t>
    </dgm:pt>
    <dgm:pt modelId="{A82708DF-F89C-4010-8DE0-EF405EF80CBA}">
      <dgm:prSet phldrT="[Text]"/>
      <dgm:spPr/>
      <dgm:t>
        <a:bodyPr/>
        <a:lstStyle/>
        <a:p>
          <a:r>
            <a:rPr lang="en-US" dirty="0" smtClean="0"/>
            <a:t>Year 7 </a:t>
          </a:r>
          <a:endParaRPr lang="en-US" dirty="0"/>
        </a:p>
      </dgm:t>
    </dgm:pt>
    <dgm:pt modelId="{1F61ABF6-151A-42C3-B32D-0A66F9E56402}" type="parTrans" cxnId="{7BC64DC5-012C-4B82-9600-66F61722782D}">
      <dgm:prSet/>
      <dgm:spPr/>
      <dgm:t>
        <a:bodyPr/>
        <a:lstStyle/>
        <a:p>
          <a:endParaRPr lang="en-US"/>
        </a:p>
      </dgm:t>
    </dgm:pt>
    <dgm:pt modelId="{D4DE22D5-6163-418C-BBBA-922BE1232C7D}" type="sibTrans" cxnId="{7BC64DC5-012C-4B82-9600-66F61722782D}">
      <dgm:prSet/>
      <dgm:spPr/>
      <dgm:t>
        <a:bodyPr/>
        <a:lstStyle/>
        <a:p>
          <a:endParaRPr lang="en-US"/>
        </a:p>
      </dgm:t>
    </dgm:pt>
    <dgm:pt modelId="{D1CDD3C8-9433-436C-92CD-BF91C3EA2381}">
      <dgm:prSet phldrT="[Text]"/>
      <dgm:spPr/>
      <dgm:t>
        <a:bodyPr/>
        <a:lstStyle/>
        <a:p>
          <a:r>
            <a:rPr lang="en-US" dirty="0" smtClean="0"/>
            <a:t>Year 8</a:t>
          </a:r>
          <a:endParaRPr lang="en-US" dirty="0"/>
        </a:p>
      </dgm:t>
    </dgm:pt>
    <dgm:pt modelId="{DC8D334D-60A6-4102-A042-05423B11163A}" type="parTrans" cxnId="{CC335C8A-1A1D-4878-9E6F-3AE711EA8906}">
      <dgm:prSet/>
      <dgm:spPr/>
      <dgm:t>
        <a:bodyPr/>
        <a:lstStyle/>
        <a:p>
          <a:endParaRPr lang="en-US"/>
        </a:p>
      </dgm:t>
    </dgm:pt>
    <dgm:pt modelId="{B468BA89-2DFF-4736-BBEC-DBB6B1D15532}" type="sibTrans" cxnId="{CC335C8A-1A1D-4878-9E6F-3AE711EA8906}">
      <dgm:prSet/>
      <dgm:spPr/>
      <dgm:t>
        <a:bodyPr/>
        <a:lstStyle/>
        <a:p>
          <a:endParaRPr lang="en-US"/>
        </a:p>
      </dgm:t>
    </dgm:pt>
    <dgm:pt modelId="{838E5A0E-FE83-4F7B-82F5-BB85A0A1B91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</a:t>
          </a:r>
        </a:p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946E559-1BB3-4DE9-A352-272CE6047EF8}" type="parTrans" cxnId="{FF2DDC9B-4211-4C2A-94C8-07809366EECF}">
      <dgm:prSet/>
      <dgm:spPr/>
      <dgm:t>
        <a:bodyPr/>
        <a:lstStyle/>
        <a:p>
          <a:endParaRPr lang="en-US"/>
        </a:p>
      </dgm:t>
    </dgm:pt>
    <dgm:pt modelId="{599234FE-336F-409A-A631-CAAC1853B7A2}" type="sibTrans" cxnId="{FF2DDC9B-4211-4C2A-94C8-07809366EECF}">
      <dgm:prSet/>
      <dgm:spPr/>
      <dgm:t>
        <a:bodyPr/>
        <a:lstStyle/>
        <a:p>
          <a:endParaRPr lang="en-US"/>
        </a:p>
      </dgm:t>
    </dgm:pt>
    <dgm:pt modelId="{64511C7E-EC25-4CF0-9175-BE827C3163BE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07656C7-DAF6-47AE-A29E-55275A3FD481}" type="parTrans" cxnId="{0906FC5A-72FB-4D80-A777-BD300FFFF54E}">
      <dgm:prSet/>
      <dgm:spPr/>
      <dgm:t>
        <a:bodyPr/>
        <a:lstStyle/>
        <a:p>
          <a:endParaRPr lang="en-US"/>
        </a:p>
      </dgm:t>
    </dgm:pt>
    <dgm:pt modelId="{6F725EC1-5DA4-4A06-9776-48AA06C557D9}" type="sibTrans" cxnId="{0906FC5A-72FB-4D80-A777-BD300FFFF54E}">
      <dgm:prSet/>
      <dgm:spPr/>
      <dgm:t>
        <a:bodyPr/>
        <a:lstStyle/>
        <a:p>
          <a:endParaRPr lang="en-US"/>
        </a:p>
      </dgm:t>
    </dgm:pt>
    <dgm:pt modelId="{EB655040-7F92-424C-B814-9DDABB0613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57C71A73-FC98-4A44-8BAA-0153161F3B06}" type="parTrans" cxnId="{6C69BCAF-2E84-427E-85F0-EBD9F4D22A93}">
      <dgm:prSet/>
      <dgm:spPr/>
      <dgm:t>
        <a:bodyPr/>
        <a:lstStyle/>
        <a:p>
          <a:endParaRPr lang="en-US"/>
        </a:p>
      </dgm:t>
    </dgm:pt>
    <dgm:pt modelId="{0720F0CF-EEB4-489E-BD7B-E2A2D0C9C7E4}" type="sibTrans" cxnId="{6C69BCAF-2E84-427E-85F0-EBD9F4D22A93}">
      <dgm:prSet/>
      <dgm:spPr/>
      <dgm:t>
        <a:bodyPr/>
        <a:lstStyle/>
        <a:p>
          <a:endParaRPr lang="en-US"/>
        </a:p>
      </dgm:t>
    </dgm:pt>
    <dgm:pt modelId="{B73F212F-95FC-4EBC-ADE1-BD26C62A3F58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 1 in First 90 Days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A3F12944-8803-4FFA-83D3-E7550198AB87}" type="parTrans" cxnId="{BCD2B199-E290-4A14-99FE-4120C82DEE1E}">
      <dgm:prSet/>
      <dgm:spPr/>
      <dgm:t>
        <a:bodyPr/>
        <a:lstStyle/>
        <a:p>
          <a:endParaRPr lang="en-US"/>
        </a:p>
      </dgm:t>
    </dgm:pt>
    <dgm:pt modelId="{9219FBC0-268B-46DF-91B7-5EFCA031A7C1}" type="sibTrans" cxnId="{BCD2B199-E290-4A14-99FE-4120C82DEE1E}">
      <dgm:prSet/>
      <dgm:spPr/>
      <dgm:t>
        <a:bodyPr/>
        <a:lstStyle/>
        <a:p>
          <a:endParaRPr lang="en-US"/>
        </a:p>
      </dgm:t>
    </dgm:pt>
    <dgm:pt modelId="{7EA89012-440B-48F1-BBCA-235C7660CC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A82A60F2-3160-46EF-82F4-540FD2F254EF}" type="parTrans" cxnId="{A737A8D1-8154-432B-B10E-A593ACDB6D19}">
      <dgm:prSet/>
      <dgm:spPr/>
      <dgm:t>
        <a:bodyPr/>
        <a:lstStyle/>
        <a:p>
          <a:endParaRPr lang="en-US"/>
        </a:p>
      </dgm:t>
    </dgm:pt>
    <dgm:pt modelId="{9B6C4EF0-A05B-482B-ADA1-BFED54719E3C}" type="sibTrans" cxnId="{A737A8D1-8154-432B-B10E-A593ACDB6D19}">
      <dgm:prSet/>
      <dgm:spPr/>
      <dgm:t>
        <a:bodyPr/>
        <a:lstStyle/>
        <a:p>
          <a:endParaRPr lang="en-US"/>
        </a:p>
      </dgm:t>
    </dgm:pt>
    <dgm:pt modelId="{E7A3478F-F3B8-4480-BACD-BF8A127955BC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30C38A58-F01E-4581-8A26-CE4228C987A1}" type="parTrans" cxnId="{41CB4710-FA0D-4691-8338-8713EB112874}">
      <dgm:prSet/>
      <dgm:spPr/>
      <dgm:t>
        <a:bodyPr/>
        <a:lstStyle/>
        <a:p>
          <a:endParaRPr lang="en-US"/>
        </a:p>
      </dgm:t>
    </dgm:pt>
    <dgm:pt modelId="{2EB569FD-DA0D-465C-B3A6-2ABF2A14FC4D}" type="sibTrans" cxnId="{41CB4710-FA0D-4691-8338-8713EB112874}">
      <dgm:prSet/>
      <dgm:spPr/>
      <dgm:t>
        <a:bodyPr/>
        <a:lstStyle/>
        <a:p>
          <a:endParaRPr lang="en-US"/>
        </a:p>
      </dgm:t>
    </dgm:pt>
    <dgm:pt modelId="{05CD287C-3FEB-4E2C-A8B4-6E0A4FEE262B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FDE08E92-E045-4896-9714-26A9775DE951}" type="parTrans" cxnId="{43259F94-F48B-4147-B896-C471D4612F97}">
      <dgm:prSet/>
      <dgm:spPr/>
      <dgm:t>
        <a:bodyPr/>
        <a:lstStyle/>
        <a:p>
          <a:endParaRPr lang="en-US"/>
        </a:p>
      </dgm:t>
    </dgm:pt>
    <dgm:pt modelId="{39905CAD-0039-435D-94A5-E3E9729F14BD}" type="sibTrans" cxnId="{43259F94-F48B-4147-B896-C471D4612F97}">
      <dgm:prSet/>
      <dgm:spPr/>
      <dgm:t>
        <a:bodyPr/>
        <a:lstStyle/>
        <a:p>
          <a:endParaRPr lang="en-US"/>
        </a:p>
      </dgm:t>
    </dgm:pt>
    <dgm:pt modelId="{B6F63B4A-7B34-49D8-9398-7C12EA714B0D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FA4DFC8C-049A-4CF8-96D5-8F4E8755BB9A}" type="parTrans" cxnId="{3D520EB7-53E6-45F7-B2FD-92E283FCF7E2}">
      <dgm:prSet/>
      <dgm:spPr/>
      <dgm:t>
        <a:bodyPr/>
        <a:lstStyle/>
        <a:p>
          <a:endParaRPr lang="en-US"/>
        </a:p>
      </dgm:t>
    </dgm:pt>
    <dgm:pt modelId="{DF5ADDAC-FC6E-411C-93E9-85DF3BE8A9BC}" type="sibTrans" cxnId="{3D520EB7-53E6-45F7-B2FD-92E283FCF7E2}">
      <dgm:prSet/>
      <dgm:spPr/>
      <dgm:t>
        <a:bodyPr/>
        <a:lstStyle/>
        <a:p>
          <a:endParaRPr lang="en-US"/>
        </a:p>
      </dgm:t>
    </dgm:pt>
    <dgm:pt modelId="{D735601F-5894-4B4E-B02E-6D4DC99B4C27}">
      <dgm:prSet custT="1"/>
      <dgm:spPr/>
      <dgm:t>
        <a:bodyPr/>
        <a:lstStyle/>
        <a:p>
          <a:r>
            <a:rPr lang="en-US" sz="1400" u="sng" dirty="0" smtClean="0">
              <a:solidFill>
                <a:schemeClr val="accent6">
                  <a:lumMod val="75000"/>
                </a:schemeClr>
              </a:solidFill>
            </a:rPr>
            <a:t>3</a:t>
          </a:r>
          <a:r>
            <a:rPr lang="en-US" sz="1100" dirty="0" smtClean="0">
              <a:solidFill>
                <a:schemeClr val="accent6">
                  <a:lumMod val="75000"/>
                </a:schemeClr>
              </a:solidFill>
            </a:rPr>
            <a:t> Observations</a:t>
          </a:r>
          <a:endParaRPr lang="en-US" sz="1100" dirty="0">
            <a:solidFill>
              <a:schemeClr val="accent6">
                <a:lumMod val="75000"/>
              </a:schemeClr>
            </a:solidFill>
          </a:endParaRPr>
        </a:p>
      </dgm:t>
    </dgm:pt>
    <dgm:pt modelId="{DC4577D5-C800-4DF7-87A5-DBB8C665D145}" type="parTrans" cxnId="{FBC2514C-731C-42EA-B8BE-8F03C74CC978}">
      <dgm:prSet/>
      <dgm:spPr/>
      <dgm:t>
        <a:bodyPr/>
        <a:lstStyle/>
        <a:p>
          <a:endParaRPr lang="en-US"/>
        </a:p>
      </dgm:t>
    </dgm:pt>
    <dgm:pt modelId="{F74BC109-6795-45E9-BC39-52A7F79A606E}" type="sibTrans" cxnId="{FBC2514C-731C-42EA-B8BE-8F03C74CC978}">
      <dgm:prSet/>
      <dgm:spPr/>
      <dgm:t>
        <a:bodyPr/>
        <a:lstStyle/>
        <a:p>
          <a:endParaRPr lang="en-US"/>
        </a:p>
      </dgm:t>
    </dgm:pt>
    <dgm:pt modelId="{8C51DB5B-7071-492E-96D6-D2D64B29EDEA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64DA7786-DB63-4850-97DB-88D027AA5B93}" type="parTrans" cxnId="{692BCD6F-E942-46AF-B3E1-D2839B5AE592}">
      <dgm:prSet/>
      <dgm:spPr/>
      <dgm:t>
        <a:bodyPr/>
        <a:lstStyle/>
        <a:p>
          <a:endParaRPr lang="en-US"/>
        </a:p>
      </dgm:t>
    </dgm:pt>
    <dgm:pt modelId="{6264F006-97A6-41BC-8A65-A3CC72BD78D8}" type="sibTrans" cxnId="{692BCD6F-E942-46AF-B3E1-D2839B5AE592}">
      <dgm:prSet/>
      <dgm:spPr/>
      <dgm:t>
        <a:bodyPr/>
        <a:lstStyle/>
        <a:p>
          <a:endParaRPr lang="en-US"/>
        </a:p>
      </dgm:t>
    </dgm:pt>
    <dgm:pt modelId="{B7770A1C-4BA2-4204-B948-705E54F47327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764C235C-13D5-42E4-8A4C-F00CE3C29D5F}" type="parTrans" cxnId="{5E71EE2D-9498-4FCF-A8E4-017AE5D62C35}">
      <dgm:prSet/>
      <dgm:spPr/>
      <dgm:t>
        <a:bodyPr/>
        <a:lstStyle/>
        <a:p>
          <a:endParaRPr lang="en-US"/>
        </a:p>
      </dgm:t>
    </dgm:pt>
    <dgm:pt modelId="{DC3A1056-2623-4E1B-A9FB-C9BBA2DE34C8}" type="sibTrans" cxnId="{5E71EE2D-9498-4FCF-A8E4-017AE5D62C35}">
      <dgm:prSet/>
      <dgm:spPr/>
      <dgm:t>
        <a:bodyPr/>
        <a:lstStyle/>
        <a:p>
          <a:endParaRPr lang="en-US"/>
        </a:p>
      </dgm:t>
    </dgm:pt>
    <dgm:pt modelId="{000DA788-6596-4C7E-8160-A8A6B2B3C1A5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A65658E-0F87-4098-BAC1-823E23F2ECFC}" type="parTrans" cxnId="{32841779-E3F7-4434-9B08-3FE3C676DD41}">
      <dgm:prSet/>
      <dgm:spPr/>
      <dgm:t>
        <a:bodyPr/>
        <a:lstStyle/>
        <a:p>
          <a:endParaRPr lang="en-US"/>
        </a:p>
      </dgm:t>
    </dgm:pt>
    <dgm:pt modelId="{6B8243D0-C282-4DFE-8F7A-DC5A32CC8E70}" type="sibTrans" cxnId="{32841779-E3F7-4434-9B08-3FE3C676DD41}">
      <dgm:prSet/>
      <dgm:spPr/>
      <dgm:t>
        <a:bodyPr/>
        <a:lstStyle/>
        <a:p>
          <a:endParaRPr lang="en-US"/>
        </a:p>
      </dgm:t>
    </dgm:pt>
    <dgm:pt modelId="{088B0091-4070-4E15-B4D1-B4617D7E3AE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219A350E-4E36-4043-A097-188C0F46A0EC}" type="parTrans" cxnId="{DB943141-6FD0-4D7D-A1C9-FE0C2A0E4820}">
      <dgm:prSet/>
      <dgm:spPr/>
      <dgm:t>
        <a:bodyPr/>
        <a:lstStyle/>
        <a:p>
          <a:endParaRPr lang="en-US"/>
        </a:p>
      </dgm:t>
    </dgm:pt>
    <dgm:pt modelId="{7B4E67A3-200D-45EF-B811-38775CED39FE}" type="sibTrans" cxnId="{DB943141-6FD0-4D7D-A1C9-FE0C2A0E4820}">
      <dgm:prSet/>
      <dgm:spPr/>
      <dgm:t>
        <a:bodyPr/>
        <a:lstStyle/>
        <a:p>
          <a:endParaRPr lang="en-US"/>
        </a:p>
      </dgm:t>
    </dgm:pt>
    <dgm:pt modelId="{F134BA8C-2929-4FE3-B80F-1D2DA62ABF88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93145023-8FBA-4807-A882-BC3DFA71E55D}" type="parTrans" cxnId="{D6E3EA75-484D-4EBE-9C1A-D244262AA1F5}">
      <dgm:prSet/>
      <dgm:spPr/>
      <dgm:t>
        <a:bodyPr/>
        <a:lstStyle/>
        <a:p>
          <a:endParaRPr lang="en-US"/>
        </a:p>
      </dgm:t>
    </dgm:pt>
    <dgm:pt modelId="{584A3523-7DFF-455C-B168-0728074C645F}" type="sibTrans" cxnId="{D6E3EA75-484D-4EBE-9C1A-D244262AA1F5}">
      <dgm:prSet/>
      <dgm:spPr/>
      <dgm:t>
        <a:bodyPr/>
        <a:lstStyle/>
        <a:p>
          <a:endParaRPr lang="en-US"/>
        </a:p>
      </dgm:t>
    </dgm:pt>
    <dgm:pt modelId="{3EDFC219-B8B8-4346-9C36-5DEE6F38207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03B013F0-5CE5-4E20-84FF-0236ECEB3902}" type="parTrans" cxnId="{9426248F-0FF6-41CC-9A5B-D1614F396BD1}">
      <dgm:prSet/>
      <dgm:spPr/>
      <dgm:t>
        <a:bodyPr/>
        <a:lstStyle/>
        <a:p>
          <a:endParaRPr lang="en-US"/>
        </a:p>
      </dgm:t>
    </dgm:pt>
    <dgm:pt modelId="{A34D5C36-094D-47E8-8857-F1E5185C6536}" type="sibTrans" cxnId="{9426248F-0FF6-41CC-9A5B-D1614F396BD1}">
      <dgm:prSet/>
      <dgm:spPr/>
      <dgm:t>
        <a:bodyPr/>
        <a:lstStyle/>
        <a:p>
          <a:endParaRPr lang="en-US"/>
        </a:p>
      </dgm:t>
    </dgm:pt>
    <dgm:pt modelId="{45BAB0D7-43A3-4B11-B732-F48D190F12B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B1C7D5B2-3389-47AE-AF1A-11687A74460E}" type="parTrans" cxnId="{A8663968-4495-42B8-B14B-B8EC99C1B948}">
      <dgm:prSet/>
      <dgm:spPr/>
      <dgm:t>
        <a:bodyPr/>
        <a:lstStyle/>
        <a:p>
          <a:endParaRPr lang="en-US"/>
        </a:p>
      </dgm:t>
    </dgm:pt>
    <dgm:pt modelId="{987E3E23-AE88-4F71-9A3A-D3CD1ACBA443}" type="sibTrans" cxnId="{A8663968-4495-42B8-B14B-B8EC99C1B948}">
      <dgm:prSet/>
      <dgm:spPr/>
      <dgm:t>
        <a:bodyPr/>
        <a:lstStyle/>
        <a:p>
          <a:endParaRPr lang="en-US"/>
        </a:p>
      </dgm:t>
    </dgm:pt>
    <dgm:pt modelId="{0AE1BBA7-7B2C-4425-9454-911B82BDEB11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</a:t>
          </a:r>
          <a:r>
            <a:rPr lang="en-US" u="sng" dirty="0" smtClean="0">
              <a:solidFill>
                <a:srgbClr val="FF0000"/>
              </a:solidFill>
            </a:rPr>
            <a:t> NOT </a:t>
          </a:r>
          <a:r>
            <a:rPr lang="en-US" dirty="0" smtClean="0">
              <a:solidFill>
                <a:srgbClr val="FF0000"/>
              </a:solidFill>
            </a:rPr>
            <a:t>OK</a:t>
          </a:r>
          <a:endParaRPr lang="en-US" dirty="0">
            <a:solidFill>
              <a:srgbClr val="FF0000"/>
            </a:solidFill>
          </a:endParaRPr>
        </a:p>
      </dgm:t>
    </dgm:pt>
    <dgm:pt modelId="{C395CC41-16F5-49D2-A69E-7E874001EE4C}" type="parTrans" cxnId="{EE5DF6B8-C561-4697-8473-3CD31497922F}">
      <dgm:prSet/>
      <dgm:spPr/>
      <dgm:t>
        <a:bodyPr/>
        <a:lstStyle/>
        <a:p>
          <a:endParaRPr lang="en-US"/>
        </a:p>
      </dgm:t>
    </dgm:pt>
    <dgm:pt modelId="{C557A7DF-85CC-405C-BE21-CB2CDCD2C27D}" type="sibTrans" cxnId="{EE5DF6B8-C561-4697-8473-3CD31497922F}">
      <dgm:prSet/>
      <dgm:spPr/>
      <dgm:t>
        <a:bodyPr/>
        <a:lstStyle/>
        <a:p>
          <a:endParaRPr lang="en-US"/>
        </a:p>
      </dgm:t>
    </dgm:pt>
    <dgm:pt modelId="{F60902BF-7155-4474-9AB1-E462FA30F40B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DAD60B3-F4A8-4591-8FA2-34C4E28B9648}" type="parTrans" cxnId="{5BA4ED1E-2C83-4DF3-8F28-D441AFD36866}">
      <dgm:prSet/>
      <dgm:spPr/>
      <dgm:t>
        <a:bodyPr/>
        <a:lstStyle/>
        <a:p>
          <a:endParaRPr lang="en-US"/>
        </a:p>
      </dgm:t>
    </dgm:pt>
    <dgm:pt modelId="{83204DC8-2B74-4FF0-96B6-BBD6F726938D}" type="sibTrans" cxnId="{5BA4ED1E-2C83-4DF3-8F28-D441AFD36866}">
      <dgm:prSet/>
      <dgm:spPr/>
      <dgm:t>
        <a:bodyPr/>
        <a:lstStyle/>
        <a:p>
          <a:endParaRPr lang="en-US"/>
        </a:p>
      </dgm:t>
    </dgm:pt>
    <dgm:pt modelId="{B0B22640-1FA8-4538-A8DE-838B8056A91F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 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95798BE3-F7EB-40CA-B643-9ED1092D0390}" type="parTrans" cxnId="{AD48F85C-FC87-41C0-9B06-AF2679B05E75}">
      <dgm:prSet/>
      <dgm:spPr/>
      <dgm:t>
        <a:bodyPr/>
        <a:lstStyle/>
        <a:p>
          <a:endParaRPr lang="en-US"/>
        </a:p>
      </dgm:t>
    </dgm:pt>
    <dgm:pt modelId="{9C73FA84-D428-4EDD-A735-678C56FB2A1B}" type="sibTrans" cxnId="{AD48F85C-FC87-41C0-9B06-AF2679B05E75}">
      <dgm:prSet/>
      <dgm:spPr/>
      <dgm:t>
        <a:bodyPr/>
        <a:lstStyle/>
        <a:p>
          <a:endParaRPr lang="en-US"/>
        </a:p>
      </dgm:t>
    </dgm:pt>
    <dgm:pt modelId="{89763248-47BF-4982-AE59-C567A3A6441F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ABC992-AF1E-48F5-9E89-494CC278DAE5}" type="parTrans" cxnId="{D14F8A2F-3454-43CF-B3BF-ADAF27FE8FBC}">
      <dgm:prSet/>
      <dgm:spPr/>
      <dgm:t>
        <a:bodyPr/>
        <a:lstStyle/>
        <a:p>
          <a:endParaRPr lang="en-US"/>
        </a:p>
      </dgm:t>
    </dgm:pt>
    <dgm:pt modelId="{B7674F9C-79F2-4AC3-967C-E7FB45EFD5D1}" type="sibTrans" cxnId="{D14F8A2F-3454-43CF-B3BF-ADAF27FE8FBC}">
      <dgm:prSet/>
      <dgm:spPr/>
      <dgm:t>
        <a:bodyPr/>
        <a:lstStyle/>
        <a:p>
          <a:endParaRPr lang="en-US"/>
        </a:p>
      </dgm:t>
    </dgm:pt>
    <dgm:pt modelId="{7DC7ADD6-49D1-4AFC-A188-794936F9945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EDBE32BF-8664-4C93-84FB-B87E6947CE65}" type="parTrans" cxnId="{1E77B582-00A0-49C0-BD0A-BCEEAFCE0F80}">
      <dgm:prSet/>
      <dgm:spPr/>
      <dgm:t>
        <a:bodyPr/>
        <a:lstStyle/>
        <a:p>
          <a:endParaRPr lang="en-US"/>
        </a:p>
      </dgm:t>
    </dgm:pt>
    <dgm:pt modelId="{C2E9C609-001B-45AB-A938-8819BB73E28F}" type="sibTrans" cxnId="{1E77B582-00A0-49C0-BD0A-BCEEAFCE0F80}">
      <dgm:prSet/>
      <dgm:spPr/>
      <dgm:t>
        <a:bodyPr/>
        <a:lstStyle/>
        <a:p>
          <a:endParaRPr lang="en-US"/>
        </a:p>
      </dgm:t>
    </dgm:pt>
    <dgm:pt modelId="{3916BC55-C055-4090-A7EF-AF48E352A8D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</a:p>
      </dgm:t>
    </dgm:pt>
    <dgm:pt modelId="{517DF932-1025-40B0-8C25-E95CC8ED9A9B}" type="parTrans" cxnId="{8907DB37-2646-49D2-868D-36F8EF231D44}">
      <dgm:prSet/>
      <dgm:spPr/>
      <dgm:t>
        <a:bodyPr/>
        <a:lstStyle/>
        <a:p>
          <a:endParaRPr lang="en-US"/>
        </a:p>
      </dgm:t>
    </dgm:pt>
    <dgm:pt modelId="{C08F8076-2F29-4662-B9FD-B3057713A66E}" type="sibTrans" cxnId="{8907DB37-2646-49D2-868D-36F8EF231D44}">
      <dgm:prSet/>
      <dgm:spPr/>
      <dgm:t>
        <a:bodyPr/>
        <a:lstStyle/>
        <a:p>
          <a:endParaRPr lang="en-US"/>
        </a:p>
      </dgm:t>
    </dgm:pt>
    <dgm:pt modelId="{3B0D0CEF-EF87-4511-81C0-B86D561ACB1D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841304-F3B9-466D-967D-7640765B27D0}" type="parTrans" cxnId="{E98F3865-F0A8-4B23-9238-DBD226DF147E}">
      <dgm:prSet/>
      <dgm:spPr/>
      <dgm:t>
        <a:bodyPr/>
        <a:lstStyle/>
        <a:p>
          <a:endParaRPr lang="en-US"/>
        </a:p>
      </dgm:t>
    </dgm:pt>
    <dgm:pt modelId="{E03FDF10-0F1A-4AEF-A35F-54F3B6976846}" type="sibTrans" cxnId="{E98F3865-F0A8-4B23-9238-DBD226DF147E}">
      <dgm:prSet/>
      <dgm:spPr/>
      <dgm:t>
        <a:bodyPr/>
        <a:lstStyle/>
        <a:p>
          <a:endParaRPr lang="en-US"/>
        </a:p>
      </dgm:t>
    </dgm:pt>
    <dgm:pt modelId="{51C5E847-FCFD-4B04-8AF4-9A138910E861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F4E2CD59-36F6-4EED-B4B1-8642B48860A8}" type="parTrans" cxnId="{A3618883-85FC-46AB-A41F-D21287196C33}">
      <dgm:prSet/>
      <dgm:spPr/>
      <dgm:t>
        <a:bodyPr/>
        <a:lstStyle/>
        <a:p>
          <a:endParaRPr lang="en-US"/>
        </a:p>
      </dgm:t>
    </dgm:pt>
    <dgm:pt modelId="{933F1C1B-9197-42CA-9548-2793E7A59675}" type="sibTrans" cxnId="{A3618883-85FC-46AB-A41F-D21287196C33}">
      <dgm:prSet/>
      <dgm:spPr/>
      <dgm:t>
        <a:bodyPr/>
        <a:lstStyle/>
        <a:p>
          <a:endParaRPr lang="en-US"/>
        </a:p>
      </dgm:t>
    </dgm:pt>
    <dgm:pt modelId="{B3140047-75E4-40DF-B82A-F54382E9C96D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955F20EB-8195-47B2-A698-45BF7C1DCC5D}" type="parTrans" cxnId="{DDF6DA48-D6F5-4005-9E7F-035EC6B7E5A2}">
      <dgm:prSet/>
      <dgm:spPr/>
      <dgm:t>
        <a:bodyPr/>
        <a:lstStyle/>
        <a:p>
          <a:endParaRPr lang="en-US"/>
        </a:p>
      </dgm:t>
    </dgm:pt>
    <dgm:pt modelId="{9C360FE5-EF73-49BA-8C18-D459A2627D10}" type="sibTrans" cxnId="{DDF6DA48-D6F5-4005-9E7F-035EC6B7E5A2}">
      <dgm:prSet/>
      <dgm:spPr/>
      <dgm:t>
        <a:bodyPr/>
        <a:lstStyle/>
        <a:p>
          <a:endParaRPr lang="en-US"/>
        </a:p>
      </dgm:t>
    </dgm:pt>
    <dgm:pt modelId="{C3BCDFF2-3E76-4F73-83FF-E93DDC0D7BC3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0E196F94-CDC9-4D0D-B6D9-27A3A41C762D}" type="parTrans" cxnId="{29013500-234C-462E-BBDC-11CDF649BC49}">
      <dgm:prSet/>
      <dgm:spPr/>
      <dgm:t>
        <a:bodyPr/>
        <a:lstStyle/>
        <a:p>
          <a:endParaRPr lang="en-US"/>
        </a:p>
      </dgm:t>
    </dgm:pt>
    <dgm:pt modelId="{AB0A90B1-C934-428B-8C0E-F19A055F51C9}" type="sibTrans" cxnId="{29013500-234C-462E-BBDC-11CDF649BC49}">
      <dgm:prSet/>
      <dgm:spPr/>
      <dgm:t>
        <a:bodyPr/>
        <a:lstStyle/>
        <a:p>
          <a:endParaRPr lang="en-US"/>
        </a:p>
      </dgm:t>
    </dgm:pt>
    <dgm:pt modelId="{2A4A8065-0776-4B86-86F4-C09D276A22DE}" type="pres">
      <dgm:prSet presAssocID="{C829E514-9F7A-4B2D-9A24-2B6D8E1948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B855CE-9B55-4D30-ABE8-A3355E652F27}" type="pres">
      <dgm:prSet presAssocID="{BB90977E-D760-4317-AAF3-CBC448D400A5}" presName="root" presStyleCnt="0"/>
      <dgm:spPr/>
    </dgm:pt>
    <dgm:pt modelId="{C0925F51-D8E0-4A3F-BE02-66E3A395FC0C}" type="pres">
      <dgm:prSet presAssocID="{BB90977E-D760-4317-AAF3-CBC448D400A5}" presName="rootComposite" presStyleCnt="0"/>
      <dgm:spPr/>
    </dgm:pt>
    <dgm:pt modelId="{D4E2A5AB-D7D5-4785-B988-FD4365E0E658}" type="pres">
      <dgm:prSet presAssocID="{BB90977E-D760-4317-AAF3-CBC448D400A5}" presName="rootText" presStyleLbl="node1" presStyleIdx="0" presStyleCnt="8"/>
      <dgm:spPr/>
      <dgm:t>
        <a:bodyPr/>
        <a:lstStyle/>
        <a:p>
          <a:endParaRPr lang="en-US"/>
        </a:p>
      </dgm:t>
    </dgm:pt>
    <dgm:pt modelId="{B8793FAF-86FB-4F04-AF77-9A2D58195F6B}" type="pres">
      <dgm:prSet presAssocID="{BB90977E-D760-4317-AAF3-CBC448D400A5}" presName="rootConnector" presStyleLbl="node1" presStyleIdx="0" presStyleCnt="8"/>
      <dgm:spPr/>
      <dgm:t>
        <a:bodyPr/>
        <a:lstStyle/>
        <a:p>
          <a:endParaRPr lang="en-US"/>
        </a:p>
      </dgm:t>
    </dgm:pt>
    <dgm:pt modelId="{CB831529-CB19-4AEC-9F23-A0D7DE07C8AD}" type="pres">
      <dgm:prSet presAssocID="{BB90977E-D760-4317-AAF3-CBC448D400A5}" presName="childShape" presStyleCnt="0"/>
      <dgm:spPr/>
    </dgm:pt>
    <dgm:pt modelId="{EC25D693-36EF-4927-A661-564E4E4CDF1C}" type="pres">
      <dgm:prSet presAssocID="{CEF480F6-473E-45D9-BDD6-581D5BBFAA57}" presName="Name13" presStyleLbl="parChTrans1D2" presStyleIdx="0" presStyleCnt="29"/>
      <dgm:spPr/>
      <dgm:t>
        <a:bodyPr/>
        <a:lstStyle/>
        <a:p>
          <a:endParaRPr lang="en-US"/>
        </a:p>
      </dgm:t>
    </dgm:pt>
    <dgm:pt modelId="{598DE809-C1BB-41A1-BA62-C45715445A35}" type="pres">
      <dgm:prSet presAssocID="{7BAFD39F-F859-4E7F-9EB1-6CA4885C5193}" presName="childText" presStyleLbl="bgAcc1" presStyleIdx="0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299F6-B738-4990-930E-38EB6AC9309F}" type="pres">
      <dgm:prSet presAssocID="{57C71A73-FC98-4A44-8BAA-0153161F3B06}" presName="Name13" presStyleLbl="parChTrans1D2" presStyleIdx="1" presStyleCnt="29"/>
      <dgm:spPr/>
      <dgm:t>
        <a:bodyPr/>
        <a:lstStyle/>
        <a:p>
          <a:endParaRPr lang="en-US"/>
        </a:p>
      </dgm:t>
    </dgm:pt>
    <dgm:pt modelId="{06465A2C-2D45-4008-9F69-3E28B389E3B5}" type="pres">
      <dgm:prSet presAssocID="{EB655040-7F92-424C-B814-9DDABB0613B4}" presName="childText" presStyleLbl="bgAcc1" presStyleIdx="1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B8B8D-5F57-4670-A271-EA9061155EEE}" type="pres">
      <dgm:prSet presAssocID="{1FB88E4F-30D7-46B1-A42F-8E09F45F023E}" presName="Name13" presStyleLbl="parChTrans1D2" presStyleIdx="2" presStyleCnt="29"/>
      <dgm:spPr/>
      <dgm:t>
        <a:bodyPr/>
        <a:lstStyle/>
        <a:p>
          <a:endParaRPr lang="en-US"/>
        </a:p>
      </dgm:t>
    </dgm:pt>
    <dgm:pt modelId="{ADEB0A4E-7096-4325-A121-148FB86CAEED}" type="pres">
      <dgm:prSet presAssocID="{55ACCA36-6935-4EDB-9918-B9CF0444B63A}" presName="childText" presStyleLbl="bgAcc1" presStyleIdx="2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48188-81CC-4908-A2D1-715D90399EB2}" type="pres">
      <dgm:prSet presAssocID="{A3F12944-8803-4FFA-83D3-E7550198AB87}" presName="Name13" presStyleLbl="parChTrans1D2" presStyleIdx="3" presStyleCnt="29"/>
      <dgm:spPr/>
      <dgm:t>
        <a:bodyPr/>
        <a:lstStyle/>
        <a:p>
          <a:endParaRPr lang="en-US"/>
        </a:p>
      </dgm:t>
    </dgm:pt>
    <dgm:pt modelId="{E87D0EA5-3107-429F-AEF7-9F1194A60121}" type="pres">
      <dgm:prSet presAssocID="{B73F212F-95FC-4EBC-ADE1-BD26C62A3F58}" presName="childText" presStyleLbl="bgAcc1" presStyleIdx="3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E315B-BAF8-4B08-B430-68F5FA9B5DAA}" type="pres">
      <dgm:prSet presAssocID="{AC7E53F3-DB10-438D-AE67-738144121242}" presName="root" presStyleCnt="0"/>
      <dgm:spPr/>
    </dgm:pt>
    <dgm:pt modelId="{B289E6DF-51A3-47E4-B30F-84E830192403}" type="pres">
      <dgm:prSet presAssocID="{AC7E53F3-DB10-438D-AE67-738144121242}" presName="rootComposite" presStyleCnt="0"/>
      <dgm:spPr/>
    </dgm:pt>
    <dgm:pt modelId="{11FDD3AB-1EC6-48CE-A016-CF4D24D76EB3}" type="pres">
      <dgm:prSet presAssocID="{AC7E53F3-DB10-438D-AE67-738144121242}" presName="rootText" presStyleLbl="node1" presStyleIdx="1" presStyleCnt="8"/>
      <dgm:spPr/>
      <dgm:t>
        <a:bodyPr/>
        <a:lstStyle/>
        <a:p>
          <a:endParaRPr lang="en-US"/>
        </a:p>
      </dgm:t>
    </dgm:pt>
    <dgm:pt modelId="{ADB71E57-7973-4C7C-ABB1-BB4510B52135}" type="pres">
      <dgm:prSet presAssocID="{AC7E53F3-DB10-438D-AE67-738144121242}" presName="rootConnector" presStyleLbl="node1" presStyleIdx="1" presStyleCnt="8"/>
      <dgm:spPr/>
      <dgm:t>
        <a:bodyPr/>
        <a:lstStyle/>
        <a:p>
          <a:endParaRPr lang="en-US"/>
        </a:p>
      </dgm:t>
    </dgm:pt>
    <dgm:pt modelId="{F7D4BD51-1EFD-4327-BB76-9BE706AC9210}" type="pres">
      <dgm:prSet presAssocID="{AC7E53F3-DB10-438D-AE67-738144121242}" presName="childShape" presStyleCnt="0"/>
      <dgm:spPr/>
    </dgm:pt>
    <dgm:pt modelId="{CE07AD4E-D7C2-4572-9A5C-9B6868CED372}" type="pres">
      <dgm:prSet presAssocID="{13B88B80-2258-44E6-9413-5128F8ABE010}" presName="Name13" presStyleLbl="parChTrans1D2" presStyleIdx="4" presStyleCnt="29"/>
      <dgm:spPr/>
      <dgm:t>
        <a:bodyPr/>
        <a:lstStyle/>
        <a:p>
          <a:endParaRPr lang="en-US"/>
        </a:p>
      </dgm:t>
    </dgm:pt>
    <dgm:pt modelId="{36380FA3-1C70-4E12-845A-3F69BBB36288}" type="pres">
      <dgm:prSet presAssocID="{3467944C-47CA-4C68-9B8C-824F21787BEC}" presName="childText" presStyleLbl="bgAcc1" presStyleIdx="4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ABB13-3D3D-40F8-9696-5561BFD837DB}" type="pres">
      <dgm:prSet presAssocID="{A82A60F2-3160-46EF-82F4-540FD2F254EF}" presName="Name13" presStyleLbl="parChTrans1D2" presStyleIdx="5" presStyleCnt="29"/>
      <dgm:spPr/>
      <dgm:t>
        <a:bodyPr/>
        <a:lstStyle/>
        <a:p>
          <a:endParaRPr lang="en-US"/>
        </a:p>
      </dgm:t>
    </dgm:pt>
    <dgm:pt modelId="{D5D4EE9F-3141-449E-8BD4-149BB49B0D0C}" type="pres">
      <dgm:prSet presAssocID="{7EA89012-440B-48F1-BBCA-235C7660CCB4}" presName="childText" presStyleLbl="bgAcc1" presStyleIdx="5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11351-7652-4B46-B29E-FBA36F0367D9}" type="pres">
      <dgm:prSet presAssocID="{FDE08E92-E045-4896-9714-26A9775DE951}" presName="Name13" presStyleLbl="parChTrans1D2" presStyleIdx="6" presStyleCnt="29"/>
      <dgm:spPr/>
      <dgm:t>
        <a:bodyPr/>
        <a:lstStyle/>
        <a:p>
          <a:endParaRPr lang="en-US"/>
        </a:p>
      </dgm:t>
    </dgm:pt>
    <dgm:pt modelId="{7D88774A-43BF-410A-86CB-90432785634A}" type="pres">
      <dgm:prSet presAssocID="{05CD287C-3FEB-4E2C-A8B4-6E0A4FEE262B}" presName="childText" presStyleLbl="bgAcc1" presStyleIdx="6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A7B36-2324-4D00-877D-EEB4DA2B5B36}" type="pres">
      <dgm:prSet presAssocID="{F4E2CD59-36F6-4EED-B4B1-8642B48860A8}" presName="Name13" presStyleLbl="parChTrans1D2" presStyleIdx="7" presStyleCnt="29"/>
      <dgm:spPr/>
      <dgm:t>
        <a:bodyPr/>
        <a:lstStyle/>
        <a:p>
          <a:endParaRPr lang="en-US"/>
        </a:p>
      </dgm:t>
    </dgm:pt>
    <dgm:pt modelId="{DC6DF9CE-0D95-44FD-B91D-ACBEAF6557F2}" type="pres">
      <dgm:prSet presAssocID="{51C5E847-FCFD-4B04-8AF4-9A138910E861}" presName="childText" presStyleLbl="bgAcc1" presStyleIdx="7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C7F44-6BA6-4419-B4D0-DE5218080FDA}" type="pres">
      <dgm:prSet presAssocID="{63E4C095-71A8-40D6-A7C4-016739EBCB5D}" presName="root" presStyleCnt="0"/>
      <dgm:spPr/>
    </dgm:pt>
    <dgm:pt modelId="{091F9868-B64F-4BE2-A6E2-F4B7AB1CCD34}" type="pres">
      <dgm:prSet presAssocID="{63E4C095-71A8-40D6-A7C4-016739EBCB5D}" presName="rootComposite" presStyleCnt="0"/>
      <dgm:spPr/>
    </dgm:pt>
    <dgm:pt modelId="{1AA9FC9D-5934-4184-ADE3-716B1562CBAD}" type="pres">
      <dgm:prSet presAssocID="{63E4C095-71A8-40D6-A7C4-016739EBCB5D}" presName="rootText" presStyleLbl="node1" presStyleIdx="2" presStyleCnt="8"/>
      <dgm:spPr/>
      <dgm:t>
        <a:bodyPr/>
        <a:lstStyle/>
        <a:p>
          <a:endParaRPr lang="en-US"/>
        </a:p>
      </dgm:t>
    </dgm:pt>
    <dgm:pt modelId="{66C6394F-5EF4-4A13-9E38-0CAE5EB6D6EB}" type="pres">
      <dgm:prSet presAssocID="{63E4C095-71A8-40D6-A7C4-016739EBCB5D}" presName="rootConnector" presStyleLbl="node1" presStyleIdx="2" presStyleCnt="8"/>
      <dgm:spPr/>
      <dgm:t>
        <a:bodyPr/>
        <a:lstStyle/>
        <a:p>
          <a:endParaRPr lang="en-US"/>
        </a:p>
      </dgm:t>
    </dgm:pt>
    <dgm:pt modelId="{116D025E-9B71-43AD-BF68-323C052B8F66}" type="pres">
      <dgm:prSet presAssocID="{63E4C095-71A8-40D6-A7C4-016739EBCB5D}" presName="childShape" presStyleCnt="0"/>
      <dgm:spPr/>
    </dgm:pt>
    <dgm:pt modelId="{841630CA-8975-4BBA-8513-078EEDF9399F}" type="pres">
      <dgm:prSet presAssocID="{C07656C7-DAF6-47AE-A29E-55275A3FD481}" presName="Name13" presStyleLbl="parChTrans1D2" presStyleIdx="8" presStyleCnt="29"/>
      <dgm:spPr/>
      <dgm:t>
        <a:bodyPr/>
        <a:lstStyle/>
        <a:p>
          <a:endParaRPr lang="en-US"/>
        </a:p>
      </dgm:t>
    </dgm:pt>
    <dgm:pt modelId="{06121889-0B37-47F2-A95E-6D2C459D36BB}" type="pres">
      <dgm:prSet presAssocID="{64511C7E-EC25-4CF0-9175-BE827C3163BE}" presName="childText" presStyleLbl="bgAcc1" presStyleIdx="8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F155B-FE50-4A56-A995-341028F4E459}" type="pres">
      <dgm:prSet presAssocID="{30C38A58-F01E-4581-8A26-CE4228C987A1}" presName="Name13" presStyleLbl="parChTrans1D2" presStyleIdx="9" presStyleCnt="29"/>
      <dgm:spPr/>
      <dgm:t>
        <a:bodyPr/>
        <a:lstStyle/>
        <a:p>
          <a:endParaRPr lang="en-US"/>
        </a:p>
      </dgm:t>
    </dgm:pt>
    <dgm:pt modelId="{1C75B8D5-C032-4CF6-86FE-CFD423FC1EBE}" type="pres">
      <dgm:prSet presAssocID="{E7A3478F-F3B8-4480-BACD-BF8A127955BC}" presName="childText" presStyleLbl="bgAcc1" presStyleIdx="9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E326F-52D9-4899-AF0F-0A4A76ACABBA}" type="pres">
      <dgm:prSet presAssocID="{FA4DFC8C-049A-4CF8-96D5-8F4E8755BB9A}" presName="Name13" presStyleLbl="parChTrans1D2" presStyleIdx="10" presStyleCnt="29"/>
      <dgm:spPr/>
      <dgm:t>
        <a:bodyPr/>
        <a:lstStyle/>
        <a:p>
          <a:endParaRPr lang="en-US"/>
        </a:p>
      </dgm:t>
    </dgm:pt>
    <dgm:pt modelId="{C87969CE-B059-40AC-A053-11F2C7E3B5EB}" type="pres">
      <dgm:prSet presAssocID="{B6F63B4A-7B34-49D8-9398-7C12EA714B0D}" presName="childText" presStyleLbl="bgAcc1" presStyleIdx="10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3FF0F-4FBE-4C80-B78A-BAF1818DF325}" type="pres">
      <dgm:prSet presAssocID="{DC4577D5-C800-4DF7-87A5-DBB8C665D145}" presName="Name13" presStyleLbl="parChTrans1D2" presStyleIdx="11" presStyleCnt="29"/>
      <dgm:spPr/>
      <dgm:t>
        <a:bodyPr/>
        <a:lstStyle/>
        <a:p>
          <a:endParaRPr lang="en-US"/>
        </a:p>
      </dgm:t>
    </dgm:pt>
    <dgm:pt modelId="{FD24340E-A56B-4E8A-B544-499F26F54BAF}" type="pres">
      <dgm:prSet presAssocID="{D735601F-5894-4B4E-B02E-6D4DC99B4C27}" presName="childText" presStyleLbl="bgAcc1" presStyleIdx="11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DEB710-84A2-46F5-BB56-8713EE02D205}" type="pres">
      <dgm:prSet presAssocID="{0CB55F6F-2A76-44A5-A2B7-48319B719BA7}" presName="root" presStyleCnt="0"/>
      <dgm:spPr/>
    </dgm:pt>
    <dgm:pt modelId="{0A5B5A9C-EC7E-43DD-B5B0-5F92D6FAB909}" type="pres">
      <dgm:prSet presAssocID="{0CB55F6F-2A76-44A5-A2B7-48319B719BA7}" presName="rootComposite" presStyleCnt="0"/>
      <dgm:spPr/>
    </dgm:pt>
    <dgm:pt modelId="{DC5B625B-AE39-447E-8402-0CE0EEA2E6A9}" type="pres">
      <dgm:prSet presAssocID="{0CB55F6F-2A76-44A5-A2B7-48319B719BA7}" presName="rootText" presStyleLbl="node1" presStyleIdx="3" presStyleCnt="8"/>
      <dgm:spPr/>
      <dgm:t>
        <a:bodyPr/>
        <a:lstStyle/>
        <a:p>
          <a:endParaRPr lang="en-US"/>
        </a:p>
      </dgm:t>
    </dgm:pt>
    <dgm:pt modelId="{995452FB-A838-4036-8CD5-CA16A171BB20}" type="pres">
      <dgm:prSet presAssocID="{0CB55F6F-2A76-44A5-A2B7-48319B719BA7}" presName="rootConnector" presStyleLbl="node1" presStyleIdx="3" presStyleCnt="8"/>
      <dgm:spPr/>
      <dgm:t>
        <a:bodyPr/>
        <a:lstStyle/>
        <a:p>
          <a:endParaRPr lang="en-US"/>
        </a:p>
      </dgm:t>
    </dgm:pt>
    <dgm:pt modelId="{43B7D019-63AF-4780-AA3F-2940F154D726}" type="pres">
      <dgm:prSet presAssocID="{0CB55F6F-2A76-44A5-A2B7-48319B719BA7}" presName="childShape" presStyleCnt="0"/>
      <dgm:spPr/>
    </dgm:pt>
    <dgm:pt modelId="{4FF417D2-52E1-4095-8E4A-23BF5BB7AF60}" type="pres">
      <dgm:prSet presAssocID="{3946E559-1BB3-4DE9-A352-272CE6047EF8}" presName="Name13" presStyleLbl="parChTrans1D2" presStyleIdx="12" presStyleCnt="29"/>
      <dgm:spPr/>
      <dgm:t>
        <a:bodyPr/>
        <a:lstStyle/>
        <a:p>
          <a:endParaRPr lang="en-US"/>
        </a:p>
      </dgm:t>
    </dgm:pt>
    <dgm:pt modelId="{B36004C4-C539-4E3A-82FB-2A7AC6FD6EF4}" type="pres">
      <dgm:prSet presAssocID="{838E5A0E-FE83-4F7B-82F5-BB85A0A1B91D}" presName="childText" presStyleLbl="bgAcc1" presStyleIdx="12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3D429-19D5-49E1-A3F4-5F672A5655E9}" type="pres">
      <dgm:prSet presAssocID="{64DA7786-DB63-4850-97DB-88D027AA5B93}" presName="Name13" presStyleLbl="parChTrans1D2" presStyleIdx="13" presStyleCnt="29"/>
      <dgm:spPr/>
      <dgm:t>
        <a:bodyPr/>
        <a:lstStyle/>
        <a:p>
          <a:endParaRPr lang="en-US"/>
        </a:p>
      </dgm:t>
    </dgm:pt>
    <dgm:pt modelId="{CF574DC5-45CD-4D56-B057-EFA43AA8C631}" type="pres">
      <dgm:prSet presAssocID="{8C51DB5B-7071-492E-96D6-D2D64B29EDEA}" presName="childText" presStyleLbl="bgAcc1" presStyleIdx="13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74CB1-4AC6-4029-838E-DE5DA0D30D10}" type="pres">
      <dgm:prSet presAssocID="{764C235C-13D5-42E4-8A4C-F00CE3C29D5F}" presName="Name13" presStyleLbl="parChTrans1D2" presStyleIdx="14" presStyleCnt="29"/>
      <dgm:spPr/>
      <dgm:t>
        <a:bodyPr/>
        <a:lstStyle/>
        <a:p>
          <a:endParaRPr lang="en-US"/>
        </a:p>
      </dgm:t>
    </dgm:pt>
    <dgm:pt modelId="{DC91F4D6-1F22-4F89-83C8-3A13B09D9E68}" type="pres">
      <dgm:prSet presAssocID="{B7770A1C-4BA2-4204-B948-705E54F47327}" presName="childText" presStyleLbl="bgAcc1" presStyleIdx="14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7C760-A1D0-4D77-A8D5-899EFD00A82B}" type="pres">
      <dgm:prSet presAssocID="{955F20EB-8195-47B2-A698-45BF7C1DCC5D}" presName="Name13" presStyleLbl="parChTrans1D2" presStyleIdx="15" presStyleCnt="29"/>
      <dgm:spPr/>
      <dgm:t>
        <a:bodyPr/>
        <a:lstStyle/>
        <a:p>
          <a:endParaRPr lang="en-US"/>
        </a:p>
      </dgm:t>
    </dgm:pt>
    <dgm:pt modelId="{B5EB318A-D126-4D6C-A347-7083281FF7CF}" type="pres">
      <dgm:prSet presAssocID="{B3140047-75E4-40DF-B82A-F54382E9C96D}" presName="childText" presStyleLbl="bgAcc1" presStyleIdx="15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8BECD-C0D6-4E51-8ED8-44403A1491A5}" type="pres">
      <dgm:prSet presAssocID="{7C66B1E5-DBFC-41B9-96EE-ADC6DB64528C}" presName="root" presStyleCnt="0"/>
      <dgm:spPr/>
    </dgm:pt>
    <dgm:pt modelId="{D893FF66-A697-482B-8797-225E035481C9}" type="pres">
      <dgm:prSet presAssocID="{7C66B1E5-DBFC-41B9-96EE-ADC6DB64528C}" presName="rootComposite" presStyleCnt="0"/>
      <dgm:spPr/>
    </dgm:pt>
    <dgm:pt modelId="{7A03DE51-D83F-49AC-8DEB-0A8771C071F3}" type="pres">
      <dgm:prSet presAssocID="{7C66B1E5-DBFC-41B9-96EE-ADC6DB64528C}" presName="rootText" presStyleLbl="node1" presStyleIdx="4" presStyleCnt="8"/>
      <dgm:spPr/>
      <dgm:t>
        <a:bodyPr/>
        <a:lstStyle/>
        <a:p>
          <a:endParaRPr lang="en-US"/>
        </a:p>
      </dgm:t>
    </dgm:pt>
    <dgm:pt modelId="{681B39AC-4353-4300-8E19-E40873F38C6D}" type="pres">
      <dgm:prSet presAssocID="{7C66B1E5-DBFC-41B9-96EE-ADC6DB64528C}" presName="rootConnector" presStyleLbl="node1" presStyleIdx="4" presStyleCnt="8"/>
      <dgm:spPr/>
      <dgm:t>
        <a:bodyPr/>
        <a:lstStyle/>
        <a:p>
          <a:endParaRPr lang="en-US"/>
        </a:p>
      </dgm:t>
    </dgm:pt>
    <dgm:pt modelId="{67ADD7D4-B4A6-4CA4-8D48-E9923A442055}" type="pres">
      <dgm:prSet presAssocID="{7C66B1E5-DBFC-41B9-96EE-ADC6DB64528C}" presName="childShape" presStyleCnt="0"/>
      <dgm:spPr/>
    </dgm:pt>
    <dgm:pt modelId="{3A06CA05-4403-4145-8400-59A19D2FB352}" type="pres">
      <dgm:prSet presAssocID="{3A65658E-0F87-4098-BAC1-823E23F2ECFC}" presName="Name13" presStyleLbl="parChTrans1D2" presStyleIdx="16" presStyleCnt="29"/>
      <dgm:spPr/>
      <dgm:t>
        <a:bodyPr/>
        <a:lstStyle/>
        <a:p>
          <a:endParaRPr lang="en-US"/>
        </a:p>
      </dgm:t>
    </dgm:pt>
    <dgm:pt modelId="{16F639BE-3AB9-4DC5-B4B2-996CF2B23F7C}" type="pres">
      <dgm:prSet presAssocID="{000DA788-6596-4C7E-8160-A8A6B2B3C1A5}" presName="childText" presStyleLbl="bgAcc1" presStyleIdx="16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BB71F-FEBD-4006-AFC2-10D68A478DD3}" type="pres">
      <dgm:prSet presAssocID="{219A350E-4E36-4043-A097-188C0F46A0EC}" presName="Name13" presStyleLbl="parChTrans1D2" presStyleIdx="17" presStyleCnt="29"/>
      <dgm:spPr/>
      <dgm:t>
        <a:bodyPr/>
        <a:lstStyle/>
        <a:p>
          <a:endParaRPr lang="en-US"/>
        </a:p>
      </dgm:t>
    </dgm:pt>
    <dgm:pt modelId="{55FD4E30-1451-45C4-A0B9-1C1B087C36E6}" type="pres">
      <dgm:prSet presAssocID="{088B0091-4070-4E15-B4D1-B4617D7E3AE2}" presName="childText" presStyleLbl="bgAcc1" presStyleIdx="17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42F33-4EEC-4014-A540-FB3D57730360}" type="pres">
      <dgm:prSet presAssocID="{93145023-8FBA-4807-A882-BC3DFA71E55D}" presName="Name13" presStyleLbl="parChTrans1D2" presStyleIdx="18" presStyleCnt="29"/>
      <dgm:spPr/>
      <dgm:t>
        <a:bodyPr/>
        <a:lstStyle/>
        <a:p>
          <a:endParaRPr lang="en-US"/>
        </a:p>
      </dgm:t>
    </dgm:pt>
    <dgm:pt modelId="{58E925BB-97D9-431F-86F9-17E77E195086}" type="pres">
      <dgm:prSet presAssocID="{F134BA8C-2929-4FE3-B80F-1D2DA62ABF88}" presName="childText" presStyleLbl="bgAcc1" presStyleIdx="18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A1348-313A-45C8-A666-82E4A26BD999}" type="pres">
      <dgm:prSet presAssocID="{0E196F94-CDC9-4D0D-B6D9-27A3A41C762D}" presName="Name13" presStyleLbl="parChTrans1D2" presStyleIdx="19" presStyleCnt="29"/>
      <dgm:spPr/>
      <dgm:t>
        <a:bodyPr/>
        <a:lstStyle/>
        <a:p>
          <a:endParaRPr lang="en-US"/>
        </a:p>
      </dgm:t>
    </dgm:pt>
    <dgm:pt modelId="{DCFA89B8-B2C3-456F-AF73-C11118A8C3B3}" type="pres">
      <dgm:prSet presAssocID="{C3BCDFF2-3E76-4F73-83FF-E93DDC0D7BC3}" presName="childText" presStyleLbl="bgAcc1" presStyleIdx="19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8BB25-7827-4358-8B9A-CEAF14F228A1}" type="pres">
      <dgm:prSet presAssocID="{A95A96B0-BE56-4004-8707-EA4E2CB45259}" presName="root" presStyleCnt="0"/>
      <dgm:spPr/>
    </dgm:pt>
    <dgm:pt modelId="{93B87527-D2A5-4CFD-A225-F737E4B9885C}" type="pres">
      <dgm:prSet presAssocID="{A95A96B0-BE56-4004-8707-EA4E2CB45259}" presName="rootComposite" presStyleCnt="0"/>
      <dgm:spPr/>
    </dgm:pt>
    <dgm:pt modelId="{7759CDEE-6AFF-4969-8CE4-5A08382FB3E4}" type="pres">
      <dgm:prSet presAssocID="{A95A96B0-BE56-4004-8707-EA4E2CB45259}" presName="rootText" presStyleLbl="node1" presStyleIdx="5" presStyleCnt="8"/>
      <dgm:spPr/>
      <dgm:t>
        <a:bodyPr/>
        <a:lstStyle/>
        <a:p>
          <a:endParaRPr lang="en-US"/>
        </a:p>
      </dgm:t>
    </dgm:pt>
    <dgm:pt modelId="{914F544B-B660-414A-A14B-74C4477D6F5F}" type="pres">
      <dgm:prSet presAssocID="{A95A96B0-BE56-4004-8707-EA4E2CB45259}" presName="rootConnector" presStyleLbl="node1" presStyleIdx="5" presStyleCnt="8"/>
      <dgm:spPr/>
      <dgm:t>
        <a:bodyPr/>
        <a:lstStyle/>
        <a:p>
          <a:endParaRPr lang="en-US"/>
        </a:p>
      </dgm:t>
    </dgm:pt>
    <dgm:pt modelId="{2541A075-348D-477E-937B-93DBB6AD6611}" type="pres">
      <dgm:prSet presAssocID="{A95A96B0-BE56-4004-8707-EA4E2CB45259}" presName="childShape" presStyleCnt="0"/>
      <dgm:spPr/>
    </dgm:pt>
    <dgm:pt modelId="{42FC8ABF-BBDD-49C3-8BEB-38D7BB62936E}" type="pres">
      <dgm:prSet presAssocID="{03B013F0-5CE5-4E20-84FF-0236ECEB3902}" presName="Name13" presStyleLbl="parChTrans1D2" presStyleIdx="20" presStyleCnt="29"/>
      <dgm:spPr/>
      <dgm:t>
        <a:bodyPr/>
        <a:lstStyle/>
        <a:p>
          <a:endParaRPr lang="en-US"/>
        </a:p>
      </dgm:t>
    </dgm:pt>
    <dgm:pt modelId="{437195E5-0F77-4502-A61F-DF78F5A53B55}" type="pres">
      <dgm:prSet presAssocID="{3EDFC219-B8B8-4346-9C36-5DEE6F382072}" presName="childText" presStyleLbl="bgAcc1" presStyleIdx="20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90AB3D-B097-417E-8E24-EC21527E85B9}" type="pres">
      <dgm:prSet presAssocID="{B1C7D5B2-3389-47AE-AF1A-11687A74460E}" presName="Name13" presStyleLbl="parChTrans1D2" presStyleIdx="21" presStyleCnt="29"/>
      <dgm:spPr/>
      <dgm:t>
        <a:bodyPr/>
        <a:lstStyle/>
        <a:p>
          <a:endParaRPr lang="en-US"/>
        </a:p>
      </dgm:t>
    </dgm:pt>
    <dgm:pt modelId="{FD236DC4-903F-499E-B4FD-1DC6A34CC565}" type="pres">
      <dgm:prSet presAssocID="{45BAB0D7-43A3-4B11-B732-F48D190F12B2}" presName="childText" presStyleLbl="bgAcc1" presStyleIdx="21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2AF87-ACA7-483A-988F-852E9E87590E}" type="pres">
      <dgm:prSet presAssocID="{C395CC41-16F5-49D2-A69E-7E874001EE4C}" presName="Name13" presStyleLbl="parChTrans1D2" presStyleIdx="22" presStyleCnt="29"/>
      <dgm:spPr/>
      <dgm:t>
        <a:bodyPr/>
        <a:lstStyle/>
        <a:p>
          <a:endParaRPr lang="en-US"/>
        </a:p>
      </dgm:t>
    </dgm:pt>
    <dgm:pt modelId="{713310FB-594A-47E9-82F5-1829A8508EDD}" type="pres">
      <dgm:prSet presAssocID="{0AE1BBA7-7B2C-4425-9454-911B82BDEB11}" presName="childText" presStyleLbl="bgAcc1" presStyleIdx="22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D6BCCB-A8AC-4EB3-9441-3DCBBAB73569}" type="pres">
      <dgm:prSet presAssocID="{A82708DF-F89C-4010-8DE0-EF405EF80CBA}" presName="root" presStyleCnt="0"/>
      <dgm:spPr/>
    </dgm:pt>
    <dgm:pt modelId="{4E97AC27-28A0-4CD7-8FF6-5E6EE7AFA42D}" type="pres">
      <dgm:prSet presAssocID="{A82708DF-F89C-4010-8DE0-EF405EF80CBA}" presName="rootComposite" presStyleCnt="0"/>
      <dgm:spPr/>
    </dgm:pt>
    <dgm:pt modelId="{165A1DCC-32B9-4239-8EE7-FBF80F67835A}" type="pres">
      <dgm:prSet presAssocID="{A82708DF-F89C-4010-8DE0-EF405EF80CBA}" presName="rootText" presStyleLbl="node1" presStyleIdx="6" presStyleCnt="8"/>
      <dgm:spPr/>
      <dgm:t>
        <a:bodyPr/>
        <a:lstStyle/>
        <a:p>
          <a:endParaRPr lang="en-US"/>
        </a:p>
      </dgm:t>
    </dgm:pt>
    <dgm:pt modelId="{49C15858-784A-475B-BDBC-DBC17C882902}" type="pres">
      <dgm:prSet presAssocID="{A82708DF-F89C-4010-8DE0-EF405EF80CBA}" presName="rootConnector" presStyleLbl="node1" presStyleIdx="6" presStyleCnt="8"/>
      <dgm:spPr/>
      <dgm:t>
        <a:bodyPr/>
        <a:lstStyle/>
        <a:p>
          <a:endParaRPr lang="en-US"/>
        </a:p>
      </dgm:t>
    </dgm:pt>
    <dgm:pt modelId="{FD88FFDD-E887-40AB-B6C4-E93654CE713B}" type="pres">
      <dgm:prSet presAssocID="{A82708DF-F89C-4010-8DE0-EF405EF80CBA}" presName="childShape" presStyleCnt="0"/>
      <dgm:spPr/>
    </dgm:pt>
    <dgm:pt modelId="{32AE9D38-0FF8-432F-ACEE-C59374545A44}" type="pres">
      <dgm:prSet presAssocID="{3DAD60B3-F4A8-4591-8FA2-34C4E28B9648}" presName="Name13" presStyleLbl="parChTrans1D2" presStyleIdx="23" presStyleCnt="29"/>
      <dgm:spPr/>
      <dgm:t>
        <a:bodyPr/>
        <a:lstStyle/>
        <a:p>
          <a:endParaRPr lang="en-US"/>
        </a:p>
      </dgm:t>
    </dgm:pt>
    <dgm:pt modelId="{F2ACB19E-8443-495C-B68E-68C6BD91881E}" type="pres">
      <dgm:prSet presAssocID="{F60902BF-7155-4474-9AB1-E462FA30F40B}" presName="childText" presStyleLbl="bgAcc1" presStyleIdx="23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AE6DE-9A5B-430F-A6EB-485EE9717FEF}" type="pres">
      <dgm:prSet presAssocID="{95798BE3-F7EB-40CA-B643-9ED1092D0390}" presName="Name13" presStyleLbl="parChTrans1D2" presStyleIdx="24" presStyleCnt="29"/>
      <dgm:spPr/>
      <dgm:t>
        <a:bodyPr/>
        <a:lstStyle/>
        <a:p>
          <a:endParaRPr lang="en-US"/>
        </a:p>
      </dgm:t>
    </dgm:pt>
    <dgm:pt modelId="{52189B67-B9F3-4F46-954B-8FC73ED67ECC}" type="pres">
      <dgm:prSet presAssocID="{B0B22640-1FA8-4538-A8DE-838B8056A91F}" presName="childText" presStyleLbl="bgAcc1" presStyleIdx="24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4B3DB-AD8D-467B-8955-368FDE2A0617}" type="pres">
      <dgm:prSet presAssocID="{B9ABC992-AF1E-48F5-9E89-494CC278DAE5}" presName="Name13" presStyleLbl="parChTrans1D2" presStyleIdx="25" presStyleCnt="29"/>
      <dgm:spPr/>
      <dgm:t>
        <a:bodyPr/>
        <a:lstStyle/>
        <a:p>
          <a:endParaRPr lang="en-US"/>
        </a:p>
      </dgm:t>
    </dgm:pt>
    <dgm:pt modelId="{DE903C30-4E32-4977-8FCA-6B2BF18034D7}" type="pres">
      <dgm:prSet presAssocID="{89763248-47BF-4982-AE59-C567A3A6441F}" presName="childText" presStyleLbl="bgAcc1" presStyleIdx="25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0563B9-8A4A-4F1B-99E9-0D3F5A4197DE}" type="pres">
      <dgm:prSet presAssocID="{D1CDD3C8-9433-436C-92CD-BF91C3EA2381}" presName="root" presStyleCnt="0"/>
      <dgm:spPr/>
    </dgm:pt>
    <dgm:pt modelId="{F7D9B054-298A-485B-9894-22F953930964}" type="pres">
      <dgm:prSet presAssocID="{D1CDD3C8-9433-436C-92CD-BF91C3EA2381}" presName="rootComposite" presStyleCnt="0"/>
      <dgm:spPr/>
    </dgm:pt>
    <dgm:pt modelId="{1CD0074C-B659-4933-A5F5-B5BF38065FFC}" type="pres">
      <dgm:prSet presAssocID="{D1CDD3C8-9433-436C-92CD-BF91C3EA2381}" presName="rootText" presStyleLbl="node1" presStyleIdx="7" presStyleCnt="8"/>
      <dgm:spPr/>
      <dgm:t>
        <a:bodyPr/>
        <a:lstStyle/>
        <a:p>
          <a:endParaRPr lang="en-US"/>
        </a:p>
      </dgm:t>
    </dgm:pt>
    <dgm:pt modelId="{5AC51D6A-7A64-4D13-8772-8DDC60FA1B80}" type="pres">
      <dgm:prSet presAssocID="{D1CDD3C8-9433-436C-92CD-BF91C3EA2381}" presName="rootConnector" presStyleLbl="node1" presStyleIdx="7" presStyleCnt="8"/>
      <dgm:spPr/>
      <dgm:t>
        <a:bodyPr/>
        <a:lstStyle/>
        <a:p>
          <a:endParaRPr lang="en-US"/>
        </a:p>
      </dgm:t>
    </dgm:pt>
    <dgm:pt modelId="{F79CC06D-73A3-47CD-8FF5-53C04858462B}" type="pres">
      <dgm:prSet presAssocID="{D1CDD3C8-9433-436C-92CD-BF91C3EA2381}" presName="childShape" presStyleCnt="0"/>
      <dgm:spPr/>
    </dgm:pt>
    <dgm:pt modelId="{CB9D623C-0B14-4F57-BF12-EE04598BB4BC}" type="pres">
      <dgm:prSet presAssocID="{EDBE32BF-8664-4C93-84FB-B87E6947CE65}" presName="Name13" presStyleLbl="parChTrans1D2" presStyleIdx="26" presStyleCnt="29"/>
      <dgm:spPr/>
      <dgm:t>
        <a:bodyPr/>
        <a:lstStyle/>
        <a:p>
          <a:endParaRPr lang="en-US"/>
        </a:p>
      </dgm:t>
    </dgm:pt>
    <dgm:pt modelId="{E1E4A682-EDE9-4B4F-B783-3CF8D19FF0EB}" type="pres">
      <dgm:prSet presAssocID="{7DC7ADD6-49D1-4AFC-A188-794936F9945D}" presName="childText" presStyleLbl="bgAcc1" presStyleIdx="26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A3DBF-A4ED-434D-B8E4-F1930499D9DD}" type="pres">
      <dgm:prSet presAssocID="{517DF932-1025-40B0-8C25-E95CC8ED9A9B}" presName="Name13" presStyleLbl="parChTrans1D2" presStyleIdx="27" presStyleCnt="29"/>
      <dgm:spPr/>
      <dgm:t>
        <a:bodyPr/>
        <a:lstStyle/>
        <a:p>
          <a:endParaRPr lang="en-US"/>
        </a:p>
      </dgm:t>
    </dgm:pt>
    <dgm:pt modelId="{9F0E7556-343B-4023-8FA6-4EE2EEED6DA5}" type="pres">
      <dgm:prSet presAssocID="{3916BC55-C055-4090-A7EF-AF48E352A8DD}" presName="childText" presStyleLbl="bgAcc1" presStyleIdx="27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89FA5-EC98-4E8B-AE24-71241F8C6371}" type="pres">
      <dgm:prSet presAssocID="{B9841304-F3B9-466D-967D-7640765B27D0}" presName="Name13" presStyleLbl="parChTrans1D2" presStyleIdx="28" presStyleCnt="29"/>
      <dgm:spPr/>
      <dgm:t>
        <a:bodyPr/>
        <a:lstStyle/>
        <a:p>
          <a:endParaRPr lang="en-US"/>
        </a:p>
      </dgm:t>
    </dgm:pt>
    <dgm:pt modelId="{4E9DC00C-086D-483C-8125-075048723D59}" type="pres">
      <dgm:prSet presAssocID="{3B0D0CEF-EF87-4511-81C0-B86D561ACB1D}" presName="childText" presStyleLbl="bgAcc1" presStyleIdx="28" presStyleCnt="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CF32D8-A784-47F5-AAD4-FD412FAD3EF9}" srcId="{BB90977E-D760-4317-AAF3-CBC448D400A5}" destId="{7BAFD39F-F859-4E7F-9EB1-6CA4885C5193}" srcOrd="0" destOrd="0" parTransId="{CEF480F6-473E-45D9-BDD6-581D5BBFAA57}" sibTransId="{87EEBD63-BFF6-46C7-926C-796605DA2DC6}"/>
    <dgm:cxn modelId="{6F9F332C-1249-45A0-9212-329AFE2506EE}" srcId="{BB90977E-D760-4317-AAF3-CBC448D400A5}" destId="{55ACCA36-6935-4EDB-9918-B9CF0444B63A}" srcOrd="2" destOrd="0" parTransId="{1FB88E4F-30D7-46B1-A42F-8E09F45F023E}" sibTransId="{D4C76A78-33A9-4F18-98DD-BA55EB330BD4}"/>
    <dgm:cxn modelId="{E004D53F-95E3-4A63-B5AC-56F4B1030574}" type="presOf" srcId="{7BAFD39F-F859-4E7F-9EB1-6CA4885C5193}" destId="{598DE809-C1BB-41A1-BA62-C45715445A35}" srcOrd="0" destOrd="0" presId="urn:microsoft.com/office/officeart/2005/8/layout/hierarchy3"/>
    <dgm:cxn modelId="{F48D622F-D712-4B16-96E1-0DE9376D31B0}" type="presOf" srcId="{C395CC41-16F5-49D2-A69E-7E874001EE4C}" destId="{07D2AF87-ACA7-483A-988F-852E9E87590E}" srcOrd="0" destOrd="0" presId="urn:microsoft.com/office/officeart/2005/8/layout/hierarchy3"/>
    <dgm:cxn modelId="{AFC7D867-526A-4647-9EA9-3E168B79DEEA}" type="presOf" srcId="{8C51DB5B-7071-492E-96D6-D2D64B29EDEA}" destId="{CF574DC5-45CD-4D56-B057-EFA43AA8C631}" srcOrd="0" destOrd="0" presId="urn:microsoft.com/office/officeart/2005/8/layout/hierarchy3"/>
    <dgm:cxn modelId="{8907DB37-2646-49D2-868D-36F8EF231D44}" srcId="{D1CDD3C8-9433-436C-92CD-BF91C3EA2381}" destId="{3916BC55-C055-4090-A7EF-AF48E352A8DD}" srcOrd="1" destOrd="0" parTransId="{517DF932-1025-40B0-8C25-E95CC8ED9A9B}" sibTransId="{C08F8076-2F29-4662-B9FD-B3057713A66E}"/>
    <dgm:cxn modelId="{29013500-234C-462E-BBDC-11CDF649BC49}" srcId="{7C66B1E5-DBFC-41B9-96EE-ADC6DB64528C}" destId="{C3BCDFF2-3E76-4F73-83FF-E93DDC0D7BC3}" srcOrd="3" destOrd="0" parTransId="{0E196F94-CDC9-4D0D-B6D9-27A3A41C762D}" sibTransId="{AB0A90B1-C934-428B-8C0E-F19A055F51C9}"/>
    <dgm:cxn modelId="{A737A8D1-8154-432B-B10E-A593ACDB6D19}" srcId="{AC7E53F3-DB10-438D-AE67-738144121242}" destId="{7EA89012-440B-48F1-BBCA-235C7660CCB4}" srcOrd="1" destOrd="0" parTransId="{A82A60F2-3160-46EF-82F4-540FD2F254EF}" sibTransId="{9B6C4EF0-A05B-482B-ADA1-BFED54719E3C}"/>
    <dgm:cxn modelId="{E98F3865-F0A8-4B23-9238-DBD226DF147E}" srcId="{D1CDD3C8-9433-436C-92CD-BF91C3EA2381}" destId="{3B0D0CEF-EF87-4511-81C0-B86D561ACB1D}" srcOrd="2" destOrd="0" parTransId="{B9841304-F3B9-466D-967D-7640765B27D0}" sibTransId="{E03FDF10-0F1A-4AEF-A35F-54F3B6976846}"/>
    <dgm:cxn modelId="{47CE732A-E7FB-4B80-9E56-8DEB1D51FD93}" type="presOf" srcId="{DC4577D5-C800-4DF7-87A5-DBB8C665D145}" destId="{E4F3FF0F-4FBE-4C80-B78A-BAF1818DF325}" srcOrd="0" destOrd="0" presId="urn:microsoft.com/office/officeart/2005/8/layout/hierarchy3"/>
    <dgm:cxn modelId="{5E7AB12A-E808-423B-B8A9-24CF0F47EBA9}" type="presOf" srcId="{3946E559-1BB3-4DE9-A352-272CE6047EF8}" destId="{4FF417D2-52E1-4095-8E4A-23BF5BB7AF60}" srcOrd="0" destOrd="0" presId="urn:microsoft.com/office/officeart/2005/8/layout/hierarchy3"/>
    <dgm:cxn modelId="{54788D46-6A14-4614-B782-4A2396C5C48C}" type="presOf" srcId="{CEF480F6-473E-45D9-BDD6-581D5BBFAA57}" destId="{EC25D693-36EF-4927-A661-564E4E4CDF1C}" srcOrd="0" destOrd="0" presId="urn:microsoft.com/office/officeart/2005/8/layout/hierarchy3"/>
    <dgm:cxn modelId="{0438A6B1-A643-43F0-9BF6-00D371E74378}" type="presOf" srcId="{64511C7E-EC25-4CF0-9175-BE827C3163BE}" destId="{06121889-0B37-47F2-A95E-6D2C459D36BB}" srcOrd="0" destOrd="0" presId="urn:microsoft.com/office/officeart/2005/8/layout/hierarchy3"/>
    <dgm:cxn modelId="{8791774F-AD35-4396-AD6D-F3E8C5DACD5C}" type="presOf" srcId="{C829E514-9F7A-4B2D-9A24-2B6D8E19481F}" destId="{2A4A8065-0776-4B86-86F4-C09D276A22DE}" srcOrd="0" destOrd="0" presId="urn:microsoft.com/office/officeart/2005/8/layout/hierarchy3"/>
    <dgm:cxn modelId="{C6D9D318-045B-4BA7-A75F-B009CD3B8DC6}" type="presOf" srcId="{30C38A58-F01E-4581-8A26-CE4228C987A1}" destId="{708F155B-FE50-4A56-A995-341028F4E459}" srcOrd="0" destOrd="0" presId="urn:microsoft.com/office/officeart/2005/8/layout/hierarchy3"/>
    <dgm:cxn modelId="{FB493469-A64E-47D4-8D30-EAC2D45E13CC}" type="presOf" srcId="{95798BE3-F7EB-40CA-B643-9ED1092D0390}" destId="{7FEAE6DE-9A5B-430F-A6EB-485EE9717FEF}" srcOrd="0" destOrd="0" presId="urn:microsoft.com/office/officeart/2005/8/layout/hierarchy3"/>
    <dgm:cxn modelId="{0DCEB03C-9C97-4B0E-913E-4EB21AD61B23}" type="presOf" srcId="{FDE08E92-E045-4896-9714-26A9775DE951}" destId="{12511351-7652-4B46-B29E-FBA36F0367D9}" srcOrd="0" destOrd="0" presId="urn:microsoft.com/office/officeart/2005/8/layout/hierarchy3"/>
    <dgm:cxn modelId="{18FE26AE-24AC-4769-88F9-CA731D489C30}" type="presOf" srcId="{A3F12944-8803-4FFA-83D3-E7550198AB87}" destId="{31348188-81CC-4908-A2D1-715D90399EB2}" srcOrd="0" destOrd="0" presId="urn:microsoft.com/office/officeart/2005/8/layout/hierarchy3"/>
    <dgm:cxn modelId="{331391DF-B276-495D-9D51-E963BA44F952}" type="presOf" srcId="{C07656C7-DAF6-47AE-A29E-55275A3FD481}" destId="{841630CA-8975-4BBA-8513-078EEDF9399F}" srcOrd="0" destOrd="0" presId="urn:microsoft.com/office/officeart/2005/8/layout/hierarchy3"/>
    <dgm:cxn modelId="{C8E5A15F-3D29-46C3-8C16-5F04CF2BBF74}" type="presOf" srcId="{B1C7D5B2-3389-47AE-AF1A-11687A74460E}" destId="{5990AB3D-B097-417E-8E24-EC21527E85B9}" srcOrd="0" destOrd="0" presId="urn:microsoft.com/office/officeart/2005/8/layout/hierarchy3"/>
    <dgm:cxn modelId="{3F41F5D3-372A-45CE-A546-0650B61DC3E0}" srcId="{C829E514-9F7A-4B2D-9A24-2B6D8E19481F}" destId="{0CB55F6F-2A76-44A5-A2B7-48319B719BA7}" srcOrd="3" destOrd="0" parTransId="{C9EB2FA8-EB75-440B-B6F4-6A2E84BECD92}" sibTransId="{DF8DD0E0-6D78-435B-8310-EDAB68B4D812}"/>
    <dgm:cxn modelId="{D14F8A2F-3454-43CF-B3BF-ADAF27FE8FBC}" srcId="{A82708DF-F89C-4010-8DE0-EF405EF80CBA}" destId="{89763248-47BF-4982-AE59-C567A3A6441F}" srcOrd="2" destOrd="0" parTransId="{B9ABC992-AF1E-48F5-9E89-494CC278DAE5}" sibTransId="{B7674F9C-79F2-4AC3-967C-E7FB45EFD5D1}"/>
    <dgm:cxn modelId="{D3813953-F62F-42AB-998A-70CC5C5CA754}" type="presOf" srcId="{7EA89012-440B-48F1-BBCA-235C7660CCB4}" destId="{D5D4EE9F-3141-449E-8BD4-149BB49B0D0C}" srcOrd="0" destOrd="0" presId="urn:microsoft.com/office/officeart/2005/8/layout/hierarchy3"/>
    <dgm:cxn modelId="{D27C600A-1A35-42E7-8A95-E757A01FD84E}" type="presOf" srcId="{63E4C095-71A8-40D6-A7C4-016739EBCB5D}" destId="{1AA9FC9D-5934-4184-ADE3-716B1562CBAD}" srcOrd="0" destOrd="0" presId="urn:microsoft.com/office/officeart/2005/8/layout/hierarchy3"/>
    <dgm:cxn modelId="{5BA4ED1E-2C83-4DF3-8F28-D441AFD36866}" srcId="{A82708DF-F89C-4010-8DE0-EF405EF80CBA}" destId="{F60902BF-7155-4474-9AB1-E462FA30F40B}" srcOrd="0" destOrd="0" parTransId="{3DAD60B3-F4A8-4591-8FA2-34C4E28B9648}" sibTransId="{83204DC8-2B74-4FF0-96B6-BBD6F726938D}"/>
    <dgm:cxn modelId="{A117BE0F-1A59-4272-8425-8B1D451EDC31}" type="presOf" srcId="{B6F63B4A-7B34-49D8-9398-7C12EA714B0D}" destId="{C87969CE-B059-40AC-A053-11F2C7E3B5EB}" srcOrd="0" destOrd="0" presId="urn:microsoft.com/office/officeart/2005/8/layout/hierarchy3"/>
    <dgm:cxn modelId="{94F0EC11-1F17-4A41-B550-38569B1623BC}" type="presOf" srcId="{A82708DF-F89C-4010-8DE0-EF405EF80CBA}" destId="{49C15858-784A-475B-BDBC-DBC17C882902}" srcOrd="1" destOrd="0" presId="urn:microsoft.com/office/officeart/2005/8/layout/hierarchy3"/>
    <dgm:cxn modelId="{DD55282F-9BCC-4F32-9900-39CF1CD95211}" type="presOf" srcId="{AC7E53F3-DB10-438D-AE67-738144121242}" destId="{11FDD3AB-1EC6-48CE-A016-CF4D24D76EB3}" srcOrd="0" destOrd="0" presId="urn:microsoft.com/office/officeart/2005/8/layout/hierarchy3"/>
    <dgm:cxn modelId="{D65EA777-8E6D-43DF-8C3D-B982F1E06216}" type="presOf" srcId="{3467944C-47CA-4C68-9B8C-824F21787BEC}" destId="{36380FA3-1C70-4E12-845A-3F69BBB36288}" srcOrd="0" destOrd="0" presId="urn:microsoft.com/office/officeart/2005/8/layout/hierarchy3"/>
    <dgm:cxn modelId="{6A7D61C4-7C07-4842-8193-BBA4DA4F6AA2}" type="presOf" srcId="{03B013F0-5CE5-4E20-84FF-0236ECEB3902}" destId="{42FC8ABF-BBDD-49C3-8BEB-38D7BB62936E}" srcOrd="0" destOrd="0" presId="urn:microsoft.com/office/officeart/2005/8/layout/hierarchy3"/>
    <dgm:cxn modelId="{0F32D7CC-93E7-4213-BCDA-3B6A1E643D19}" type="presOf" srcId="{7DC7ADD6-49D1-4AFC-A188-794936F9945D}" destId="{E1E4A682-EDE9-4B4F-B783-3CF8D19FF0EB}" srcOrd="0" destOrd="0" presId="urn:microsoft.com/office/officeart/2005/8/layout/hierarchy3"/>
    <dgm:cxn modelId="{A8663968-4495-42B8-B14B-B8EC99C1B948}" srcId="{A95A96B0-BE56-4004-8707-EA4E2CB45259}" destId="{45BAB0D7-43A3-4B11-B732-F48D190F12B2}" srcOrd="1" destOrd="0" parTransId="{B1C7D5B2-3389-47AE-AF1A-11687A74460E}" sibTransId="{987E3E23-AE88-4F71-9A3A-D3CD1ACBA443}"/>
    <dgm:cxn modelId="{2F5DECD5-AA25-4C02-8639-DC3304498C5D}" type="presOf" srcId="{0E196F94-CDC9-4D0D-B6D9-27A3A41C762D}" destId="{653A1348-313A-45C8-A666-82E4A26BD999}" srcOrd="0" destOrd="0" presId="urn:microsoft.com/office/officeart/2005/8/layout/hierarchy3"/>
    <dgm:cxn modelId="{936D200E-8B24-465A-9E04-B5E07992AAAB}" type="presOf" srcId="{F4E2CD59-36F6-4EED-B4B1-8642B48860A8}" destId="{E7DA7B36-2324-4D00-877D-EEB4DA2B5B36}" srcOrd="0" destOrd="0" presId="urn:microsoft.com/office/officeart/2005/8/layout/hierarchy3"/>
    <dgm:cxn modelId="{8B181D04-B1B3-4AFF-8489-5F12DE5DD142}" type="presOf" srcId="{B9ABC992-AF1E-48F5-9E89-494CC278DAE5}" destId="{66F4B3DB-AD8D-467B-8955-368FDE2A0617}" srcOrd="0" destOrd="0" presId="urn:microsoft.com/office/officeart/2005/8/layout/hierarchy3"/>
    <dgm:cxn modelId="{A3618883-85FC-46AB-A41F-D21287196C33}" srcId="{AC7E53F3-DB10-438D-AE67-738144121242}" destId="{51C5E847-FCFD-4B04-8AF4-9A138910E861}" srcOrd="3" destOrd="0" parTransId="{F4E2CD59-36F6-4EED-B4B1-8642B48860A8}" sibTransId="{933F1C1B-9197-42CA-9548-2793E7A59675}"/>
    <dgm:cxn modelId="{28C00FC4-725D-4967-9465-8935AC0D7C1A}" srcId="{C829E514-9F7A-4B2D-9A24-2B6D8E19481F}" destId="{63E4C095-71A8-40D6-A7C4-016739EBCB5D}" srcOrd="2" destOrd="0" parTransId="{D92B5BB6-56D4-4C3B-8461-CE2C301BB2C4}" sibTransId="{282F6BAE-01F0-4F4B-BDC0-3E8168602299}"/>
    <dgm:cxn modelId="{CC335C8A-1A1D-4878-9E6F-3AE711EA8906}" srcId="{C829E514-9F7A-4B2D-9A24-2B6D8E19481F}" destId="{D1CDD3C8-9433-436C-92CD-BF91C3EA2381}" srcOrd="7" destOrd="0" parTransId="{DC8D334D-60A6-4102-A042-05423B11163A}" sibTransId="{B468BA89-2DFF-4736-BBEC-DBB6B1D15532}"/>
    <dgm:cxn modelId="{C34AFDA7-AE01-4CDF-9916-F8B36AC6F9E0}" srcId="{C829E514-9F7A-4B2D-9A24-2B6D8E19481F}" destId="{BB90977E-D760-4317-AAF3-CBC448D400A5}" srcOrd="0" destOrd="0" parTransId="{C240016C-72DD-476B-B147-4B194E45CF5C}" sibTransId="{7E1E0D6D-252D-43D4-908C-A722EDF2C1D6}"/>
    <dgm:cxn modelId="{FBC2514C-731C-42EA-B8BE-8F03C74CC978}" srcId="{63E4C095-71A8-40D6-A7C4-016739EBCB5D}" destId="{D735601F-5894-4B4E-B02E-6D4DC99B4C27}" srcOrd="3" destOrd="0" parTransId="{DC4577D5-C800-4DF7-87A5-DBB8C665D145}" sibTransId="{F74BC109-6795-45E9-BC39-52A7F79A606E}"/>
    <dgm:cxn modelId="{B89720A5-DD77-457A-A7D8-9084C3096081}" type="presOf" srcId="{05CD287C-3FEB-4E2C-A8B4-6E0A4FEE262B}" destId="{7D88774A-43BF-410A-86CB-90432785634A}" srcOrd="0" destOrd="0" presId="urn:microsoft.com/office/officeart/2005/8/layout/hierarchy3"/>
    <dgm:cxn modelId="{B104F717-43D8-45E7-8313-58C6CA5119F9}" type="presOf" srcId="{D1CDD3C8-9433-436C-92CD-BF91C3EA2381}" destId="{1CD0074C-B659-4933-A5F5-B5BF38065FFC}" srcOrd="0" destOrd="0" presId="urn:microsoft.com/office/officeart/2005/8/layout/hierarchy3"/>
    <dgm:cxn modelId="{692BCD6F-E942-46AF-B3E1-D2839B5AE592}" srcId="{0CB55F6F-2A76-44A5-A2B7-48319B719BA7}" destId="{8C51DB5B-7071-492E-96D6-D2D64B29EDEA}" srcOrd="1" destOrd="0" parTransId="{64DA7786-DB63-4850-97DB-88D027AA5B93}" sibTransId="{6264F006-97A6-41BC-8A65-A3CC72BD78D8}"/>
    <dgm:cxn modelId="{1A47E06D-4FB0-4EE5-9FE2-50A0C37387E6}" type="presOf" srcId="{1FB88E4F-30D7-46B1-A42F-8E09F45F023E}" destId="{607B8B8D-5F57-4670-A271-EA9061155EEE}" srcOrd="0" destOrd="0" presId="urn:microsoft.com/office/officeart/2005/8/layout/hierarchy3"/>
    <dgm:cxn modelId="{1016AF96-0715-4C3E-9B40-AF1757B7E943}" type="presOf" srcId="{D735601F-5894-4B4E-B02E-6D4DC99B4C27}" destId="{FD24340E-A56B-4E8A-B544-499F26F54BAF}" srcOrd="0" destOrd="0" presId="urn:microsoft.com/office/officeart/2005/8/layout/hierarchy3"/>
    <dgm:cxn modelId="{4593A45C-5015-4E5B-89B9-62B85F822AA1}" type="presOf" srcId="{63E4C095-71A8-40D6-A7C4-016739EBCB5D}" destId="{66C6394F-5EF4-4A13-9E38-0CAE5EB6D6EB}" srcOrd="1" destOrd="0" presId="urn:microsoft.com/office/officeart/2005/8/layout/hierarchy3"/>
    <dgm:cxn modelId="{9426248F-0FF6-41CC-9A5B-D1614F396BD1}" srcId="{A95A96B0-BE56-4004-8707-EA4E2CB45259}" destId="{3EDFC219-B8B8-4346-9C36-5DEE6F382072}" srcOrd="0" destOrd="0" parTransId="{03B013F0-5CE5-4E20-84FF-0236ECEB3902}" sibTransId="{A34D5C36-094D-47E8-8857-F1E5185C6536}"/>
    <dgm:cxn modelId="{41CB4710-FA0D-4691-8338-8713EB112874}" srcId="{63E4C095-71A8-40D6-A7C4-016739EBCB5D}" destId="{E7A3478F-F3B8-4480-BACD-BF8A127955BC}" srcOrd="1" destOrd="0" parTransId="{30C38A58-F01E-4581-8A26-CE4228C987A1}" sibTransId="{2EB569FD-DA0D-465C-B3A6-2ABF2A14FC4D}"/>
    <dgm:cxn modelId="{6C48E029-DA7E-4ED9-B362-111E1445DC73}" type="presOf" srcId="{C3BCDFF2-3E76-4F73-83FF-E93DDC0D7BC3}" destId="{DCFA89B8-B2C3-456F-AF73-C11118A8C3B3}" srcOrd="0" destOrd="0" presId="urn:microsoft.com/office/officeart/2005/8/layout/hierarchy3"/>
    <dgm:cxn modelId="{6C69BCAF-2E84-427E-85F0-EBD9F4D22A93}" srcId="{BB90977E-D760-4317-AAF3-CBC448D400A5}" destId="{EB655040-7F92-424C-B814-9DDABB0613B4}" srcOrd="1" destOrd="0" parTransId="{57C71A73-FC98-4A44-8BAA-0153161F3B06}" sibTransId="{0720F0CF-EEB4-489E-BD7B-E2A2D0C9C7E4}"/>
    <dgm:cxn modelId="{2213A609-E265-43F5-82D5-20BF5A530568}" type="presOf" srcId="{3916BC55-C055-4090-A7EF-AF48E352A8DD}" destId="{9F0E7556-343B-4023-8FA6-4EE2EEED6DA5}" srcOrd="0" destOrd="0" presId="urn:microsoft.com/office/officeart/2005/8/layout/hierarchy3"/>
    <dgm:cxn modelId="{2DC78F35-9691-4DEC-A68E-A7927D1C915C}" type="presOf" srcId="{A95A96B0-BE56-4004-8707-EA4E2CB45259}" destId="{7759CDEE-6AFF-4969-8CE4-5A08382FB3E4}" srcOrd="0" destOrd="0" presId="urn:microsoft.com/office/officeart/2005/8/layout/hierarchy3"/>
    <dgm:cxn modelId="{ABD4665D-DA65-4CD5-B91F-2B44876A0BA8}" type="presOf" srcId="{45BAB0D7-43A3-4B11-B732-F48D190F12B2}" destId="{FD236DC4-903F-499E-B4FD-1DC6A34CC565}" srcOrd="0" destOrd="0" presId="urn:microsoft.com/office/officeart/2005/8/layout/hierarchy3"/>
    <dgm:cxn modelId="{0906FC5A-72FB-4D80-A777-BD300FFFF54E}" srcId="{63E4C095-71A8-40D6-A7C4-016739EBCB5D}" destId="{64511C7E-EC25-4CF0-9175-BE827C3163BE}" srcOrd="0" destOrd="0" parTransId="{C07656C7-DAF6-47AE-A29E-55275A3FD481}" sibTransId="{6F725EC1-5DA4-4A06-9776-48AA06C557D9}"/>
    <dgm:cxn modelId="{6BD5291D-C562-43AC-9D93-3A3885CA6B94}" type="presOf" srcId="{57C71A73-FC98-4A44-8BAA-0153161F3B06}" destId="{544299F6-B738-4990-930E-38EB6AC9309F}" srcOrd="0" destOrd="0" presId="urn:microsoft.com/office/officeart/2005/8/layout/hierarchy3"/>
    <dgm:cxn modelId="{B0B14BFF-CA12-468D-A7D3-C453DF78F575}" srcId="{C829E514-9F7A-4B2D-9A24-2B6D8E19481F}" destId="{AC7E53F3-DB10-438D-AE67-738144121242}" srcOrd="1" destOrd="0" parTransId="{5CE5D8C9-B014-4D09-9F81-F86EE2FC8D04}" sibTransId="{248284AC-FD4A-435D-9E03-41A18D212F01}"/>
    <dgm:cxn modelId="{35627C8F-C907-4BBC-89C2-A3BCB6A0FFAA}" type="presOf" srcId="{0CB55F6F-2A76-44A5-A2B7-48319B719BA7}" destId="{DC5B625B-AE39-447E-8402-0CE0EEA2E6A9}" srcOrd="0" destOrd="0" presId="urn:microsoft.com/office/officeart/2005/8/layout/hierarchy3"/>
    <dgm:cxn modelId="{32841779-E3F7-4434-9B08-3FE3C676DD41}" srcId="{7C66B1E5-DBFC-41B9-96EE-ADC6DB64528C}" destId="{000DA788-6596-4C7E-8160-A8A6B2B3C1A5}" srcOrd="0" destOrd="0" parTransId="{3A65658E-0F87-4098-BAC1-823E23F2ECFC}" sibTransId="{6B8243D0-C282-4DFE-8F7A-DC5A32CC8E70}"/>
    <dgm:cxn modelId="{7BC64DC5-012C-4B82-9600-66F61722782D}" srcId="{C829E514-9F7A-4B2D-9A24-2B6D8E19481F}" destId="{A82708DF-F89C-4010-8DE0-EF405EF80CBA}" srcOrd="6" destOrd="0" parTransId="{1F61ABF6-151A-42C3-B32D-0A66F9E56402}" sibTransId="{D4DE22D5-6163-418C-BBBA-922BE1232C7D}"/>
    <dgm:cxn modelId="{D96B9738-2289-4E67-B2C6-3227B496582F}" type="presOf" srcId="{3DAD60B3-F4A8-4591-8FA2-34C4E28B9648}" destId="{32AE9D38-0FF8-432F-ACEE-C59374545A44}" srcOrd="0" destOrd="0" presId="urn:microsoft.com/office/officeart/2005/8/layout/hierarchy3"/>
    <dgm:cxn modelId="{685EF169-797A-4F6B-9446-F09B1A992918}" type="presOf" srcId="{3B0D0CEF-EF87-4511-81C0-B86D561ACB1D}" destId="{4E9DC00C-086D-483C-8125-075048723D59}" srcOrd="0" destOrd="0" presId="urn:microsoft.com/office/officeart/2005/8/layout/hierarchy3"/>
    <dgm:cxn modelId="{7488728F-5633-49D9-86F9-49B5960AC748}" type="presOf" srcId="{088B0091-4070-4E15-B4D1-B4617D7E3AE2}" destId="{55FD4E30-1451-45C4-A0B9-1C1B087C36E6}" srcOrd="0" destOrd="0" presId="urn:microsoft.com/office/officeart/2005/8/layout/hierarchy3"/>
    <dgm:cxn modelId="{85DFA905-3737-4041-ADF3-E0D7698B88C4}" type="presOf" srcId="{0AE1BBA7-7B2C-4425-9454-911B82BDEB11}" destId="{713310FB-594A-47E9-82F5-1829A8508EDD}" srcOrd="0" destOrd="0" presId="urn:microsoft.com/office/officeart/2005/8/layout/hierarchy3"/>
    <dgm:cxn modelId="{3B8CDE9F-C260-4220-ADA4-FF7A2641DD19}" type="presOf" srcId="{3A65658E-0F87-4098-BAC1-823E23F2ECFC}" destId="{3A06CA05-4403-4145-8400-59A19D2FB352}" srcOrd="0" destOrd="0" presId="urn:microsoft.com/office/officeart/2005/8/layout/hierarchy3"/>
    <dgm:cxn modelId="{809DCB84-D7E6-4711-82F3-1DF86F1982FD}" srcId="{C829E514-9F7A-4B2D-9A24-2B6D8E19481F}" destId="{7C66B1E5-DBFC-41B9-96EE-ADC6DB64528C}" srcOrd="4" destOrd="0" parTransId="{E780D746-56C9-407F-9235-58732823A975}" sibTransId="{6FD25575-7909-402E-8A87-59949A92A883}"/>
    <dgm:cxn modelId="{73A2FD4E-6EC5-488B-B94D-6412FEC3993F}" type="presOf" srcId="{7C66B1E5-DBFC-41B9-96EE-ADC6DB64528C}" destId="{7A03DE51-D83F-49AC-8DEB-0A8771C071F3}" srcOrd="0" destOrd="0" presId="urn:microsoft.com/office/officeart/2005/8/layout/hierarchy3"/>
    <dgm:cxn modelId="{3D520EB7-53E6-45F7-B2FD-92E283FCF7E2}" srcId="{63E4C095-71A8-40D6-A7C4-016739EBCB5D}" destId="{B6F63B4A-7B34-49D8-9398-7C12EA714B0D}" srcOrd="2" destOrd="0" parTransId="{FA4DFC8C-049A-4CF8-96D5-8F4E8755BB9A}" sibTransId="{DF5ADDAC-FC6E-411C-93E9-85DF3BE8A9BC}"/>
    <dgm:cxn modelId="{43259F94-F48B-4147-B896-C471D4612F97}" srcId="{AC7E53F3-DB10-438D-AE67-738144121242}" destId="{05CD287C-3FEB-4E2C-A8B4-6E0A4FEE262B}" srcOrd="2" destOrd="0" parTransId="{FDE08E92-E045-4896-9714-26A9775DE951}" sibTransId="{39905CAD-0039-435D-94A5-E3E9729F14BD}"/>
    <dgm:cxn modelId="{60B99DF5-A19F-4A55-84A9-F8E65E37D055}" type="presOf" srcId="{000DA788-6596-4C7E-8160-A8A6B2B3C1A5}" destId="{16F639BE-3AB9-4DC5-B4B2-996CF2B23F7C}" srcOrd="0" destOrd="0" presId="urn:microsoft.com/office/officeart/2005/8/layout/hierarchy3"/>
    <dgm:cxn modelId="{28D69F9C-D4C3-480C-9902-2CBEB75EE06D}" type="presOf" srcId="{517DF932-1025-40B0-8C25-E95CC8ED9A9B}" destId="{07CA3DBF-A4ED-434D-B8E4-F1930499D9DD}" srcOrd="0" destOrd="0" presId="urn:microsoft.com/office/officeart/2005/8/layout/hierarchy3"/>
    <dgm:cxn modelId="{1A0BAECA-8F74-4366-864C-F66BB8D81E80}" type="presOf" srcId="{838E5A0E-FE83-4F7B-82F5-BB85A0A1B91D}" destId="{B36004C4-C539-4E3A-82FB-2A7AC6FD6EF4}" srcOrd="0" destOrd="0" presId="urn:microsoft.com/office/officeart/2005/8/layout/hierarchy3"/>
    <dgm:cxn modelId="{88A82CB3-F910-47BD-A06A-8709BFE5275B}" type="presOf" srcId="{955F20EB-8195-47B2-A698-45BF7C1DCC5D}" destId="{F777C760-A1D0-4D77-A8D5-899EFD00A82B}" srcOrd="0" destOrd="0" presId="urn:microsoft.com/office/officeart/2005/8/layout/hierarchy3"/>
    <dgm:cxn modelId="{59A7F8FC-EF48-4028-A6A1-7D7D802C0C9D}" type="presOf" srcId="{EDBE32BF-8664-4C93-84FB-B87E6947CE65}" destId="{CB9D623C-0B14-4F57-BF12-EE04598BB4BC}" srcOrd="0" destOrd="0" presId="urn:microsoft.com/office/officeart/2005/8/layout/hierarchy3"/>
    <dgm:cxn modelId="{076C03EF-8C88-4B5C-8C8D-C60C8BFD278C}" type="presOf" srcId="{764C235C-13D5-42E4-8A4C-F00CE3C29D5F}" destId="{F8874CB1-4AC6-4029-838E-DE5DA0D30D10}" srcOrd="0" destOrd="0" presId="urn:microsoft.com/office/officeart/2005/8/layout/hierarchy3"/>
    <dgm:cxn modelId="{8CC9D928-E42B-4B9A-91B6-C9C3890879AF}" type="presOf" srcId="{7C66B1E5-DBFC-41B9-96EE-ADC6DB64528C}" destId="{681B39AC-4353-4300-8E19-E40873F38C6D}" srcOrd="1" destOrd="0" presId="urn:microsoft.com/office/officeart/2005/8/layout/hierarchy3"/>
    <dgm:cxn modelId="{BBABAE5B-DE43-46D0-AE95-B7D9BCBC091C}" type="presOf" srcId="{B9841304-F3B9-466D-967D-7640765B27D0}" destId="{E9789FA5-EC98-4E8B-AE24-71241F8C6371}" srcOrd="0" destOrd="0" presId="urn:microsoft.com/office/officeart/2005/8/layout/hierarchy3"/>
    <dgm:cxn modelId="{5E71EE2D-9498-4FCF-A8E4-017AE5D62C35}" srcId="{0CB55F6F-2A76-44A5-A2B7-48319B719BA7}" destId="{B7770A1C-4BA2-4204-B948-705E54F47327}" srcOrd="2" destOrd="0" parTransId="{764C235C-13D5-42E4-8A4C-F00CE3C29D5F}" sibTransId="{DC3A1056-2623-4E1B-A9FB-C9BBA2DE34C8}"/>
    <dgm:cxn modelId="{DB943141-6FD0-4D7D-A1C9-FE0C2A0E4820}" srcId="{7C66B1E5-DBFC-41B9-96EE-ADC6DB64528C}" destId="{088B0091-4070-4E15-B4D1-B4617D7E3AE2}" srcOrd="1" destOrd="0" parTransId="{219A350E-4E36-4043-A097-188C0F46A0EC}" sibTransId="{7B4E67A3-200D-45EF-B811-38775CED39FE}"/>
    <dgm:cxn modelId="{EE5DF6B8-C561-4697-8473-3CD31497922F}" srcId="{A95A96B0-BE56-4004-8707-EA4E2CB45259}" destId="{0AE1BBA7-7B2C-4425-9454-911B82BDEB11}" srcOrd="2" destOrd="0" parTransId="{C395CC41-16F5-49D2-A69E-7E874001EE4C}" sibTransId="{C557A7DF-85CC-405C-BE21-CB2CDCD2C27D}"/>
    <dgm:cxn modelId="{13DA8340-CABD-4BE4-BAC0-6C6DF8CB2741}" type="presOf" srcId="{89763248-47BF-4982-AE59-C567A3A6441F}" destId="{DE903C30-4E32-4977-8FCA-6B2BF18034D7}" srcOrd="0" destOrd="0" presId="urn:microsoft.com/office/officeart/2005/8/layout/hierarchy3"/>
    <dgm:cxn modelId="{91875606-D18C-4392-BC2F-24B2A7F2850D}" type="presOf" srcId="{F60902BF-7155-4474-9AB1-E462FA30F40B}" destId="{F2ACB19E-8443-495C-B68E-68C6BD91881E}" srcOrd="0" destOrd="0" presId="urn:microsoft.com/office/officeart/2005/8/layout/hierarchy3"/>
    <dgm:cxn modelId="{BCD2B199-E290-4A14-99FE-4120C82DEE1E}" srcId="{BB90977E-D760-4317-AAF3-CBC448D400A5}" destId="{B73F212F-95FC-4EBC-ADE1-BD26C62A3F58}" srcOrd="3" destOrd="0" parTransId="{A3F12944-8803-4FFA-83D3-E7550198AB87}" sibTransId="{9219FBC0-268B-46DF-91B7-5EFCA031A7C1}"/>
    <dgm:cxn modelId="{9D433D11-5A05-436B-B9DC-265B19FC6207}" type="presOf" srcId="{EB655040-7F92-424C-B814-9DDABB0613B4}" destId="{06465A2C-2D45-4008-9F69-3E28B389E3B5}" srcOrd="0" destOrd="0" presId="urn:microsoft.com/office/officeart/2005/8/layout/hierarchy3"/>
    <dgm:cxn modelId="{65DDA49D-E1AA-4E53-BB8E-12B9160A5B16}" type="presOf" srcId="{64DA7786-DB63-4850-97DB-88D027AA5B93}" destId="{9173D429-19D5-49E1-A3F4-5F672A5655E9}" srcOrd="0" destOrd="0" presId="urn:microsoft.com/office/officeart/2005/8/layout/hierarchy3"/>
    <dgm:cxn modelId="{B51A5208-126E-4943-89E8-4523398C76FC}" type="presOf" srcId="{93145023-8FBA-4807-A882-BC3DFA71E55D}" destId="{38342F33-4EEC-4014-A540-FB3D57730360}" srcOrd="0" destOrd="0" presId="urn:microsoft.com/office/officeart/2005/8/layout/hierarchy3"/>
    <dgm:cxn modelId="{DDF6DA48-D6F5-4005-9E7F-035EC6B7E5A2}" srcId="{0CB55F6F-2A76-44A5-A2B7-48319B719BA7}" destId="{B3140047-75E4-40DF-B82A-F54382E9C96D}" srcOrd="3" destOrd="0" parTransId="{955F20EB-8195-47B2-A698-45BF7C1DCC5D}" sibTransId="{9C360FE5-EF73-49BA-8C18-D459A2627D10}"/>
    <dgm:cxn modelId="{0798E22C-E7BD-490B-964D-2463E1AE8569}" type="presOf" srcId="{BB90977E-D760-4317-AAF3-CBC448D400A5}" destId="{D4E2A5AB-D7D5-4785-B988-FD4365E0E658}" srcOrd="0" destOrd="0" presId="urn:microsoft.com/office/officeart/2005/8/layout/hierarchy3"/>
    <dgm:cxn modelId="{0363CD68-E96E-4273-BF98-885C2EFE4C02}" type="presOf" srcId="{3EDFC219-B8B8-4346-9C36-5DEE6F382072}" destId="{437195E5-0F77-4502-A61F-DF78F5A53B55}" srcOrd="0" destOrd="0" presId="urn:microsoft.com/office/officeart/2005/8/layout/hierarchy3"/>
    <dgm:cxn modelId="{FF2DDC9B-4211-4C2A-94C8-07809366EECF}" srcId="{0CB55F6F-2A76-44A5-A2B7-48319B719BA7}" destId="{838E5A0E-FE83-4F7B-82F5-BB85A0A1B91D}" srcOrd="0" destOrd="0" parTransId="{3946E559-1BB3-4DE9-A352-272CE6047EF8}" sibTransId="{599234FE-336F-409A-A631-CAAC1853B7A2}"/>
    <dgm:cxn modelId="{B805C567-D1F3-49E9-81E6-510931FDEC59}" type="presOf" srcId="{B3140047-75E4-40DF-B82A-F54382E9C96D}" destId="{B5EB318A-D126-4D6C-A347-7083281FF7CF}" srcOrd="0" destOrd="0" presId="urn:microsoft.com/office/officeart/2005/8/layout/hierarchy3"/>
    <dgm:cxn modelId="{01BCA46D-E105-47F2-8EF7-B77166F5817B}" type="presOf" srcId="{55ACCA36-6935-4EDB-9918-B9CF0444B63A}" destId="{ADEB0A4E-7096-4325-A121-148FB86CAEED}" srcOrd="0" destOrd="0" presId="urn:microsoft.com/office/officeart/2005/8/layout/hierarchy3"/>
    <dgm:cxn modelId="{2BA3537D-F91F-4213-916D-1E3786560107}" srcId="{C829E514-9F7A-4B2D-9A24-2B6D8E19481F}" destId="{A95A96B0-BE56-4004-8707-EA4E2CB45259}" srcOrd="5" destOrd="0" parTransId="{6108B8AF-023E-47A6-B7BA-2166F31977AE}" sibTransId="{D1964379-DB16-4238-A683-2A9BD083A074}"/>
    <dgm:cxn modelId="{71DD892B-C67C-4B3B-8F12-88DD46A49CC3}" srcId="{AC7E53F3-DB10-438D-AE67-738144121242}" destId="{3467944C-47CA-4C68-9B8C-824F21787BEC}" srcOrd="0" destOrd="0" parTransId="{13B88B80-2258-44E6-9413-5128F8ABE010}" sibTransId="{8F1D1254-BD21-4695-B01A-8DFEB919F873}"/>
    <dgm:cxn modelId="{094F99DF-715A-4149-BD2C-9D3982607573}" type="presOf" srcId="{FA4DFC8C-049A-4CF8-96D5-8F4E8755BB9A}" destId="{EF0E326F-52D9-4899-AF0F-0A4A76ACABBA}" srcOrd="0" destOrd="0" presId="urn:microsoft.com/office/officeart/2005/8/layout/hierarchy3"/>
    <dgm:cxn modelId="{B48E8F6C-EF4C-4E77-9470-387B6336714C}" type="presOf" srcId="{AC7E53F3-DB10-438D-AE67-738144121242}" destId="{ADB71E57-7973-4C7C-ABB1-BB4510B52135}" srcOrd="1" destOrd="0" presId="urn:microsoft.com/office/officeart/2005/8/layout/hierarchy3"/>
    <dgm:cxn modelId="{9A5345C6-EC4B-403F-A986-BA274C29C92A}" type="presOf" srcId="{F134BA8C-2929-4FE3-B80F-1D2DA62ABF88}" destId="{58E925BB-97D9-431F-86F9-17E77E195086}" srcOrd="0" destOrd="0" presId="urn:microsoft.com/office/officeart/2005/8/layout/hierarchy3"/>
    <dgm:cxn modelId="{0CA16A8F-D708-4E4B-ACFC-63F00978544F}" type="presOf" srcId="{A95A96B0-BE56-4004-8707-EA4E2CB45259}" destId="{914F544B-B660-414A-A14B-74C4477D6F5F}" srcOrd="1" destOrd="0" presId="urn:microsoft.com/office/officeart/2005/8/layout/hierarchy3"/>
    <dgm:cxn modelId="{DBFBD159-7FE0-4715-B1A6-651AB83DD63D}" type="presOf" srcId="{219A350E-4E36-4043-A097-188C0F46A0EC}" destId="{50DBB71F-FEBD-4006-AFC2-10D68A478DD3}" srcOrd="0" destOrd="0" presId="urn:microsoft.com/office/officeart/2005/8/layout/hierarchy3"/>
    <dgm:cxn modelId="{19CAED09-7A98-4E39-9A09-7DDD6E68EF48}" type="presOf" srcId="{13B88B80-2258-44E6-9413-5128F8ABE010}" destId="{CE07AD4E-D7C2-4572-9A5C-9B6868CED372}" srcOrd="0" destOrd="0" presId="urn:microsoft.com/office/officeart/2005/8/layout/hierarchy3"/>
    <dgm:cxn modelId="{1DCAB3E5-E6B2-4C7A-912B-E7A91662A851}" type="presOf" srcId="{E7A3478F-F3B8-4480-BACD-BF8A127955BC}" destId="{1C75B8D5-C032-4CF6-86FE-CFD423FC1EBE}" srcOrd="0" destOrd="0" presId="urn:microsoft.com/office/officeart/2005/8/layout/hierarchy3"/>
    <dgm:cxn modelId="{AD48F85C-FC87-41C0-9B06-AF2679B05E75}" srcId="{A82708DF-F89C-4010-8DE0-EF405EF80CBA}" destId="{B0B22640-1FA8-4538-A8DE-838B8056A91F}" srcOrd="1" destOrd="0" parTransId="{95798BE3-F7EB-40CA-B643-9ED1092D0390}" sibTransId="{9C73FA84-D428-4EDD-A735-678C56FB2A1B}"/>
    <dgm:cxn modelId="{760DB8D7-04A9-4729-8B89-5814D2E8D606}" type="presOf" srcId="{B7770A1C-4BA2-4204-B948-705E54F47327}" destId="{DC91F4D6-1F22-4F89-83C8-3A13B09D9E68}" srcOrd="0" destOrd="0" presId="urn:microsoft.com/office/officeart/2005/8/layout/hierarchy3"/>
    <dgm:cxn modelId="{D6E3EA75-484D-4EBE-9C1A-D244262AA1F5}" srcId="{7C66B1E5-DBFC-41B9-96EE-ADC6DB64528C}" destId="{F134BA8C-2929-4FE3-B80F-1D2DA62ABF88}" srcOrd="2" destOrd="0" parTransId="{93145023-8FBA-4807-A882-BC3DFA71E55D}" sibTransId="{584A3523-7DFF-455C-B168-0728074C645F}"/>
    <dgm:cxn modelId="{B6602AA8-EC40-4F6E-A74D-7B8F966565BB}" type="presOf" srcId="{0CB55F6F-2A76-44A5-A2B7-48319B719BA7}" destId="{995452FB-A838-4036-8CD5-CA16A171BB20}" srcOrd="1" destOrd="0" presId="urn:microsoft.com/office/officeart/2005/8/layout/hierarchy3"/>
    <dgm:cxn modelId="{5FC47D8F-2BE1-45D2-90F4-42A6C15E1828}" type="presOf" srcId="{A82708DF-F89C-4010-8DE0-EF405EF80CBA}" destId="{165A1DCC-32B9-4239-8EE7-FBF80F67835A}" srcOrd="0" destOrd="0" presId="urn:microsoft.com/office/officeart/2005/8/layout/hierarchy3"/>
    <dgm:cxn modelId="{1E77B582-00A0-49C0-BD0A-BCEEAFCE0F80}" srcId="{D1CDD3C8-9433-436C-92CD-BF91C3EA2381}" destId="{7DC7ADD6-49D1-4AFC-A188-794936F9945D}" srcOrd="0" destOrd="0" parTransId="{EDBE32BF-8664-4C93-84FB-B87E6947CE65}" sibTransId="{C2E9C609-001B-45AB-A938-8819BB73E28F}"/>
    <dgm:cxn modelId="{D7BC8192-EF06-4182-BD63-45365057B1CF}" type="presOf" srcId="{D1CDD3C8-9433-436C-92CD-BF91C3EA2381}" destId="{5AC51D6A-7A64-4D13-8772-8DDC60FA1B80}" srcOrd="1" destOrd="0" presId="urn:microsoft.com/office/officeart/2005/8/layout/hierarchy3"/>
    <dgm:cxn modelId="{438062CA-69BC-43AF-8885-C0ACF5D92D5D}" type="presOf" srcId="{B0B22640-1FA8-4538-A8DE-838B8056A91F}" destId="{52189B67-B9F3-4F46-954B-8FC73ED67ECC}" srcOrd="0" destOrd="0" presId="urn:microsoft.com/office/officeart/2005/8/layout/hierarchy3"/>
    <dgm:cxn modelId="{2122E39D-3250-48D0-B791-1B4C82ED05AB}" type="presOf" srcId="{A82A60F2-3160-46EF-82F4-540FD2F254EF}" destId="{7C5ABB13-3D3D-40F8-9696-5561BFD837DB}" srcOrd="0" destOrd="0" presId="urn:microsoft.com/office/officeart/2005/8/layout/hierarchy3"/>
    <dgm:cxn modelId="{8CF5F086-B316-42EF-8891-48CDCB251F90}" type="presOf" srcId="{BB90977E-D760-4317-AAF3-CBC448D400A5}" destId="{B8793FAF-86FB-4F04-AF77-9A2D58195F6B}" srcOrd="1" destOrd="0" presId="urn:microsoft.com/office/officeart/2005/8/layout/hierarchy3"/>
    <dgm:cxn modelId="{4716ADB0-5BE1-4F68-B76C-0D3CCABCDAE7}" type="presOf" srcId="{51C5E847-FCFD-4B04-8AF4-9A138910E861}" destId="{DC6DF9CE-0D95-44FD-B91D-ACBEAF6557F2}" srcOrd="0" destOrd="0" presId="urn:microsoft.com/office/officeart/2005/8/layout/hierarchy3"/>
    <dgm:cxn modelId="{47C612D7-7FC8-4306-A131-E70308A34712}" type="presOf" srcId="{B73F212F-95FC-4EBC-ADE1-BD26C62A3F58}" destId="{E87D0EA5-3107-429F-AEF7-9F1194A60121}" srcOrd="0" destOrd="0" presId="urn:microsoft.com/office/officeart/2005/8/layout/hierarchy3"/>
    <dgm:cxn modelId="{F658F940-3EAF-42DD-AEBF-9EA817EC7111}" type="presParOf" srcId="{2A4A8065-0776-4B86-86F4-C09D276A22DE}" destId="{84B855CE-9B55-4D30-ABE8-A3355E652F27}" srcOrd="0" destOrd="0" presId="urn:microsoft.com/office/officeart/2005/8/layout/hierarchy3"/>
    <dgm:cxn modelId="{B6DABF92-A28D-4102-8B63-65316AAEE5A9}" type="presParOf" srcId="{84B855CE-9B55-4D30-ABE8-A3355E652F27}" destId="{C0925F51-D8E0-4A3F-BE02-66E3A395FC0C}" srcOrd="0" destOrd="0" presId="urn:microsoft.com/office/officeart/2005/8/layout/hierarchy3"/>
    <dgm:cxn modelId="{5D6BE098-2432-4813-80B5-5A47C9B7CA7F}" type="presParOf" srcId="{C0925F51-D8E0-4A3F-BE02-66E3A395FC0C}" destId="{D4E2A5AB-D7D5-4785-B988-FD4365E0E658}" srcOrd="0" destOrd="0" presId="urn:microsoft.com/office/officeart/2005/8/layout/hierarchy3"/>
    <dgm:cxn modelId="{45753BCB-9BBF-4852-90F1-A53C77FDAFE2}" type="presParOf" srcId="{C0925F51-D8E0-4A3F-BE02-66E3A395FC0C}" destId="{B8793FAF-86FB-4F04-AF77-9A2D58195F6B}" srcOrd="1" destOrd="0" presId="urn:microsoft.com/office/officeart/2005/8/layout/hierarchy3"/>
    <dgm:cxn modelId="{DC240BBE-AD20-4E7D-81D9-8FFB4DD452E2}" type="presParOf" srcId="{84B855CE-9B55-4D30-ABE8-A3355E652F27}" destId="{CB831529-CB19-4AEC-9F23-A0D7DE07C8AD}" srcOrd="1" destOrd="0" presId="urn:microsoft.com/office/officeart/2005/8/layout/hierarchy3"/>
    <dgm:cxn modelId="{E32331AE-2C03-482A-93D4-35136605F525}" type="presParOf" srcId="{CB831529-CB19-4AEC-9F23-A0D7DE07C8AD}" destId="{EC25D693-36EF-4927-A661-564E4E4CDF1C}" srcOrd="0" destOrd="0" presId="urn:microsoft.com/office/officeart/2005/8/layout/hierarchy3"/>
    <dgm:cxn modelId="{9BB3C338-C8D8-4407-89BB-E33E381F2AC9}" type="presParOf" srcId="{CB831529-CB19-4AEC-9F23-A0D7DE07C8AD}" destId="{598DE809-C1BB-41A1-BA62-C45715445A35}" srcOrd="1" destOrd="0" presId="urn:microsoft.com/office/officeart/2005/8/layout/hierarchy3"/>
    <dgm:cxn modelId="{AEE7BD38-C544-4F13-A471-0F22B0E121A6}" type="presParOf" srcId="{CB831529-CB19-4AEC-9F23-A0D7DE07C8AD}" destId="{544299F6-B738-4990-930E-38EB6AC9309F}" srcOrd="2" destOrd="0" presId="urn:microsoft.com/office/officeart/2005/8/layout/hierarchy3"/>
    <dgm:cxn modelId="{991CF56E-D241-4B22-A138-0B69957954A4}" type="presParOf" srcId="{CB831529-CB19-4AEC-9F23-A0D7DE07C8AD}" destId="{06465A2C-2D45-4008-9F69-3E28B389E3B5}" srcOrd="3" destOrd="0" presId="urn:microsoft.com/office/officeart/2005/8/layout/hierarchy3"/>
    <dgm:cxn modelId="{E12B6C40-C5F4-4E28-9A9E-171F9A65D467}" type="presParOf" srcId="{CB831529-CB19-4AEC-9F23-A0D7DE07C8AD}" destId="{607B8B8D-5F57-4670-A271-EA9061155EEE}" srcOrd="4" destOrd="0" presId="urn:microsoft.com/office/officeart/2005/8/layout/hierarchy3"/>
    <dgm:cxn modelId="{8EA0680B-95FC-4FD5-8AA8-6FA388243A58}" type="presParOf" srcId="{CB831529-CB19-4AEC-9F23-A0D7DE07C8AD}" destId="{ADEB0A4E-7096-4325-A121-148FB86CAEED}" srcOrd="5" destOrd="0" presId="urn:microsoft.com/office/officeart/2005/8/layout/hierarchy3"/>
    <dgm:cxn modelId="{E89CF74B-AA5F-4437-8500-3782C18080A2}" type="presParOf" srcId="{CB831529-CB19-4AEC-9F23-A0D7DE07C8AD}" destId="{31348188-81CC-4908-A2D1-715D90399EB2}" srcOrd="6" destOrd="0" presId="urn:microsoft.com/office/officeart/2005/8/layout/hierarchy3"/>
    <dgm:cxn modelId="{C9DE7E28-AF43-49F4-8790-BE038BF4233A}" type="presParOf" srcId="{CB831529-CB19-4AEC-9F23-A0D7DE07C8AD}" destId="{E87D0EA5-3107-429F-AEF7-9F1194A60121}" srcOrd="7" destOrd="0" presId="urn:microsoft.com/office/officeart/2005/8/layout/hierarchy3"/>
    <dgm:cxn modelId="{717E838C-8BDD-4743-AA31-CC0F8ACE70B4}" type="presParOf" srcId="{2A4A8065-0776-4B86-86F4-C09D276A22DE}" destId="{C04E315B-BAF8-4B08-B430-68F5FA9B5DAA}" srcOrd="1" destOrd="0" presId="urn:microsoft.com/office/officeart/2005/8/layout/hierarchy3"/>
    <dgm:cxn modelId="{328F7585-0C37-47FE-B1CF-74F26FFB1935}" type="presParOf" srcId="{C04E315B-BAF8-4B08-B430-68F5FA9B5DAA}" destId="{B289E6DF-51A3-47E4-B30F-84E830192403}" srcOrd="0" destOrd="0" presId="urn:microsoft.com/office/officeart/2005/8/layout/hierarchy3"/>
    <dgm:cxn modelId="{D01A717D-9388-4D41-9EAC-B4D2719B2571}" type="presParOf" srcId="{B289E6DF-51A3-47E4-B30F-84E830192403}" destId="{11FDD3AB-1EC6-48CE-A016-CF4D24D76EB3}" srcOrd="0" destOrd="0" presId="urn:microsoft.com/office/officeart/2005/8/layout/hierarchy3"/>
    <dgm:cxn modelId="{02443311-9BD6-4C4D-AAA0-DBECF2927561}" type="presParOf" srcId="{B289E6DF-51A3-47E4-B30F-84E830192403}" destId="{ADB71E57-7973-4C7C-ABB1-BB4510B52135}" srcOrd="1" destOrd="0" presId="urn:microsoft.com/office/officeart/2005/8/layout/hierarchy3"/>
    <dgm:cxn modelId="{2480CFD8-98FC-4B2A-8811-672D18922768}" type="presParOf" srcId="{C04E315B-BAF8-4B08-B430-68F5FA9B5DAA}" destId="{F7D4BD51-1EFD-4327-BB76-9BE706AC9210}" srcOrd="1" destOrd="0" presId="urn:microsoft.com/office/officeart/2005/8/layout/hierarchy3"/>
    <dgm:cxn modelId="{42C55F16-6783-4B32-A024-C10C4378E228}" type="presParOf" srcId="{F7D4BD51-1EFD-4327-BB76-9BE706AC9210}" destId="{CE07AD4E-D7C2-4572-9A5C-9B6868CED372}" srcOrd="0" destOrd="0" presId="urn:microsoft.com/office/officeart/2005/8/layout/hierarchy3"/>
    <dgm:cxn modelId="{45C3EA1A-214D-4685-9370-4E50359DD71E}" type="presParOf" srcId="{F7D4BD51-1EFD-4327-BB76-9BE706AC9210}" destId="{36380FA3-1C70-4E12-845A-3F69BBB36288}" srcOrd="1" destOrd="0" presId="urn:microsoft.com/office/officeart/2005/8/layout/hierarchy3"/>
    <dgm:cxn modelId="{1301D16C-4E80-48A9-B04C-8D2D56B1F3FD}" type="presParOf" srcId="{F7D4BD51-1EFD-4327-BB76-9BE706AC9210}" destId="{7C5ABB13-3D3D-40F8-9696-5561BFD837DB}" srcOrd="2" destOrd="0" presId="urn:microsoft.com/office/officeart/2005/8/layout/hierarchy3"/>
    <dgm:cxn modelId="{65DD6987-751B-44F7-A16E-126361FC1F80}" type="presParOf" srcId="{F7D4BD51-1EFD-4327-BB76-9BE706AC9210}" destId="{D5D4EE9F-3141-449E-8BD4-149BB49B0D0C}" srcOrd="3" destOrd="0" presId="urn:microsoft.com/office/officeart/2005/8/layout/hierarchy3"/>
    <dgm:cxn modelId="{FC6FFF30-B267-4F24-BC8C-67D53F992D5A}" type="presParOf" srcId="{F7D4BD51-1EFD-4327-BB76-9BE706AC9210}" destId="{12511351-7652-4B46-B29E-FBA36F0367D9}" srcOrd="4" destOrd="0" presId="urn:microsoft.com/office/officeart/2005/8/layout/hierarchy3"/>
    <dgm:cxn modelId="{C664D7A0-3937-4809-82BB-01F158822418}" type="presParOf" srcId="{F7D4BD51-1EFD-4327-BB76-9BE706AC9210}" destId="{7D88774A-43BF-410A-86CB-90432785634A}" srcOrd="5" destOrd="0" presId="urn:microsoft.com/office/officeart/2005/8/layout/hierarchy3"/>
    <dgm:cxn modelId="{A88DEF88-7EA6-4A0E-B33B-C3B3F21B3AA6}" type="presParOf" srcId="{F7D4BD51-1EFD-4327-BB76-9BE706AC9210}" destId="{E7DA7B36-2324-4D00-877D-EEB4DA2B5B36}" srcOrd="6" destOrd="0" presId="urn:microsoft.com/office/officeart/2005/8/layout/hierarchy3"/>
    <dgm:cxn modelId="{0A17054C-DB4B-458E-B7A0-38ED611C6E05}" type="presParOf" srcId="{F7D4BD51-1EFD-4327-BB76-9BE706AC9210}" destId="{DC6DF9CE-0D95-44FD-B91D-ACBEAF6557F2}" srcOrd="7" destOrd="0" presId="urn:microsoft.com/office/officeart/2005/8/layout/hierarchy3"/>
    <dgm:cxn modelId="{44C21F8F-24E6-4BE8-8E94-724C0F1F2385}" type="presParOf" srcId="{2A4A8065-0776-4B86-86F4-C09D276A22DE}" destId="{C81C7F44-6BA6-4419-B4D0-DE5218080FDA}" srcOrd="2" destOrd="0" presId="urn:microsoft.com/office/officeart/2005/8/layout/hierarchy3"/>
    <dgm:cxn modelId="{071F996D-B344-41B5-B7F8-100418EC73B3}" type="presParOf" srcId="{C81C7F44-6BA6-4419-B4D0-DE5218080FDA}" destId="{091F9868-B64F-4BE2-A6E2-F4B7AB1CCD34}" srcOrd="0" destOrd="0" presId="urn:microsoft.com/office/officeart/2005/8/layout/hierarchy3"/>
    <dgm:cxn modelId="{8ECCFA22-17C6-4415-BFF4-573FB37BD95A}" type="presParOf" srcId="{091F9868-B64F-4BE2-A6E2-F4B7AB1CCD34}" destId="{1AA9FC9D-5934-4184-ADE3-716B1562CBAD}" srcOrd="0" destOrd="0" presId="urn:microsoft.com/office/officeart/2005/8/layout/hierarchy3"/>
    <dgm:cxn modelId="{FC5E046E-F723-47F7-9244-2DC5748362E5}" type="presParOf" srcId="{091F9868-B64F-4BE2-A6E2-F4B7AB1CCD34}" destId="{66C6394F-5EF4-4A13-9E38-0CAE5EB6D6EB}" srcOrd="1" destOrd="0" presId="urn:microsoft.com/office/officeart/2005/8/layout/hierarchy3"/>
    <dgm:cxn modelId="{FF2C131D-4C33-4177-886F-E63B2C309938}" type="presParOf" srcId="{C81C7F44-6BA6-4419-B4D0-DE5218080FDA}" destId="{116D025E-9B71-43AD-BF68-323C052B8F66}" srcOrd="1" destOrd="0" presId="urn:microsoft.com/office/officeart/2005/8/layout/hierarchy3"/>
    <dgm:cxn modelId="{EA8713C2-0FD5-4A48-8DB1-3353A6C60488}" type="presParOf" srcId="{116D025E-9B71-43AD-BF68-323C052B8F66}" destId="{841630CA-8975-4BBA-8513-078EEDF9399F}" srcOrd="0" destOrd="0" presId="urn:microsoft.com/office/officeart/2005/8/layout/hierarchy3"/>
    <dgm:cxn modelId="{305384E4-4335-4C73-B616-9E79D87EE25E}" type="presParOf" srcId="{116D025E-9B71-43AD-BF68-323C052B8F66}" destId="{06121889-0B37-47F2-A95E-6D2C459D36BB}" srcOrd="1" destOrd="0" presId="urn:microsoft.com/office/officeart/2005/8/layout/hierarchy3"/>
    <dgm:cxn modelId="{08AB8C3A-2854-42B9-98BF-652E8516352D}" type="presParOf" srcId="{116D025E-9B71-43AD-BF68-323C052B8F66}" destId="{708F155B-FE50-4A56-A995-341028F4E459}" srcOrd="2" destOrd="0" presId="urn:microsoft.com/office/officeart/2005/8/layout/hierarchy3"/>
    <dgm:cxn modelId="{CBFB4B99-3A21-4FED-8202-7E1B05DCEA2A}" type="presParOf" srcId="{116D025E-9B71-43AD-BF68-323C052B8F66}" destId="{1C75B8D5-C032-4CF6-86FE-CFD423FC1EBE}" srcOrd="3" destOrd="0" presId="urn:microsoft.com/office/officeart/2005/8/layout/hierarchy3"/>
    <dgm:cxn modelId="{FBE2C05D-70C6-4CCF-82DB-C434FB63EE79}" type="presParOf" srcId="{116D025E-9B71-43AD-BF68-323C052B8F66}" destId="{EF0E326F-52D9-4899-AF0F-0A4A76ACABBA}" srcOrd="4" destOrd="0" presId="urn:microsoft.com/office/officeart/2005/8/layout/hierarchy3"/>
    <dgm:cxn modelId="{7C3CD34C-70AE-431A-90E4-EA8B9A087D70}" type="presParOf" srcId="{116D025E-9B71-43AD-BF68-323C052B8F66}" destId="{C87969CE-B059-40AC-A053-11F2C7E3B5EB}" srcOrd="5" destOrd="0" presId="urn:microsoft.com/office/officeart/2005/8/layout/hierarchy3"/>
    <dgm:cxn modelId="{68CB9DFA-D560-46CE-BEF1-9B28AE7F9A0F}" type="presParOf" srcId="{116D025E-9B71-43AD-BF68-323C052B8F66}" destId="{E4F3FF0F-4FBE-4C80-B78A-BAF1818DF325}" srcOrd="6" destOrd="0" presId="urn:microsoft.com/office/officeart/2005/8/layout/hierarchy3"/>
    <dgm:cxn modelId="{2D70B07D-0FB1-4A87-B26A-80227D0CD447}" type="presParOf" srcId="{116D025E-9B71-43AD-BF68-323C052B8F66}" destId="{FD24340E-A56B-4E8A-B544-499F26F54BAF}" srcOrd="7" destOrd="0" presId="urn:microsoft.com/office/officeart/2005/8/layout/hierarchy3"/>
    <dgm:cxn modelId="{7E194C8A-6A59-49DE-9328-28A846D87346}" type="presParOf" srcId="{2A4A8065-0776-4B86-86F4-C09D276A22DE}" destId="{9CDEB710-84A2-46F5-BB56-8713EE02D205}" srcOrd="3" destOrd="0" presId="urn:microsoft.com/office/officeart/2005/8/layout/hierarchy3"/>
    <dgm:cxn modelId="{6827F491-FD09-458F-B7B7-506A33582090}" type="presParOf" srcId="{9CDEB710-84A2-46F5-BB56-8713EE02D205}" destId="{0A5B5A9C-EC7E-43DD-B5B0-5F92D6FAB909}" srcOrd="0" destOrd="0" presId="urn:microsoft.com/office/officeart/2005/8/layout/hierarchy3"/>
    <dgm:cxn modelId="{D8E389F9-97BF-4014-A835-5D93EC8914E2}" type="presParOf" srcId="{0A5B5A9C-EC7E-43DD-B5B0-5F92D6FAB909}" destId="{DC5B625B-AE39-447E-8402-0CE0EEA2E6A9}" srcOrd="0" destOrd="0" presId="urn:microsoft.com/office/officeart/2005/8/layout/hierarchy3"/>
    <dgm:cxn modelId="{67FD8191-D6F2-4084-BC6B-11A60164F44D}" type="presParOf" srcId="{0A5B5A9C-EC7E-43DD-B5B0-5F92D6FAB909}" destId="{995452FB-A838-4036-8CD5-CA16A171BB20}" srcOrd="1" destOrd="0" presId="urn:microsoft.com/office/officeart/2005/8/layout/hierarchy3"/>
    <dgm:cxn modelId="{D0ABE76A-B875-4EB6-9CF3-74AF4C4844FB}" type="presParOf" srcId="{9CDEB710-84A2-46F5-BB56-8713EE02D205}" destId="{43B7D019-63AF-4780-AA3F-2940F154D726}" srcOrd="1" destOrd="0" presId="urn:microsoft.com/office/officeart/2005/8/layout/hierarchy3"/>
    <dgm:cxn modelId="{0AA1E983-3662-43DA-B851-E22D23264270}" type="presParOf" srcId="{43B7D019-63AF-4780-AA3F-2940F154D726}" destId="{4FF417D2-52E1-4095-8E4A-23BF5BB7AF60}" srcOrd="0" destOrd="0" presId="urn:microsoft.com/office/officeart/2005/8/layout/hierarchy3"/>
    <dgm:cxn modelId="{9935A11F-46FC-489F-A61E-D598AC02B685}" type="presParOf" srcId="{43B7D019-63AF-4780-AA3F-2940F154D726}" destId="{B36004C4-C539-4E3A-82FB-2A7AC6FD6EF4}" srcOrd="1" destOrd="0" presId="urn:microsoft.com/office/officeart/2005/8/layout/hierarchy3"/>
    <dgm:cxn modelId="{5B35BF74-2FAF-42CA-8813-EA5CBCDA08F5}" type="presParOf" srcId="{43B7D019-63AF-4780-AA3F-2940F154D726}" destId="{9173D429-19D5-49E1-A3F4-5F672A5655E9}" srcOrd="2" destOrd="0" presId="urn:microsoft.com/office/officeart/2005/8/layout/hierarchy3"/>
    <dgm:cxn modelId="{5DDBA764-FB83-4383-AC06-E6C77608AC2F}" type="presParOf" srcId="{43B7D019-63AF-4780-AA3F-2940F154D726}" destId="{CF574DC5-45CD-4D56-B057-EFA43AA8C631}" srcOrd="3" destOrd="0" presId="urn:microsoft.com/office/officeart/2005/8/layout/hierarchy3"/>
    <dgm:cxn modelId="{B258CCC3-E1FB-4569-BCC4-DA3C05C8FFCF}" type="presParOf" srcId="{43B7D019-63AF-4780-AA3F-2940F154D726}" destId="{F8874CB1-4AC6-4029-838E-DE5DA0D30D10}" srcOrd="4" destOrd="0" presId="urn:microsoft.com/office/officeart/2005/8/layout/hierarchy3"/>
    <dgm:cxn modelId="{BE842B94-4876-43D5-A9B6-5B741C9800CA}" type="presParOf" srcId="{43B7D019-63AF-4780-AA3F-2940F154D726}" destId="{DC91F4D6-1F22-4F89-83C8-3A13B09D9E68}" srcOrd="5" destOrd="0" presId="urn:microsoft.com/office/officeart/2005/8/layout/hierarchy3"/>
    <dgm:cxn modelId="{971F1BDA-17F6-446C-9419-FB1F25234BAC}" type="presParOf" srcId="{43B7D019-63AF-4780-AA3F-2940F154D726}" destId="{F777C760-A1D0-4D77-A8D5-899EFD00A82B}" srcOrd="6" destOrd="0" presId="urn:microsoft.com/office/officeart/2005/8/layout/hierarchy3"/>
    <dgm:cxn modelId="{1853F2D6-29E9-498E-82F6-872E0E1A2E2C}" type="presParOf" srcId="{43B7D019-63AF-4780-AA3F-2940F154D726}" destId="{B5EB318A-D126-4D6C-A347-7083281FF7CF}" srcOrd="7" destOrd="0" presId="urn:microsoft.com/office/officeart/2005/8/layout/hierarchy3"/>
    <dgm:cxn modelId="{BF163B56-FC99-44CD-807B-FFF8B117AE06}" type="presParOf" srcId="{2A4A8065-0776-4B86-86F4-C09D276A22DE}" destId="{F388BECD-C0D6-4E51-8ED8-44403A1491A5}" srcOrd="4" destOrd="0" presId="urn:microsoft.com/office/officeart/2005/8/layout/hierarchy3"/>
    <dgm:cxn modelId="{DCFB0DD2-CAC3-4686-820C-8EE526C25FAF}" type="presParOf" srcId="{F388BECD-C0D6-4E51-8ED8-44403A1491A5}" destId="{D893FF66-A697-482B-8797-225E035481C9}" srcOrd="0" destOrd="0" presId="urn:microsoft.com/office/officeart/2005/8/layout/hierarchy3"/>
    <dgm:cxn modelId="{26B8DA59-D6A3-420A-A6B9-41627DD9098E}" type="presParOf" srcId="{D893FF66-A697-482B-8797-225E035481C9}" destId="{7A03DE51-D83F-49AC-8DEB-0A8771C071F3}" srcOrd="0" destOrd="0" presId="urn:microsoft.com/office/officeart/2005/8/layout/hierarchy3"/>
    <dgm:cxn modelId="{BDC1C3AE-2A2F-42D5-A755-C03AC11C7333}" type="presParOf" srcId="{D893FF66-A697-482B-8797-225E035481C9}" destId="{681B39AC-4353-4300-8E19-E40873F38C6D}" srcOrd="1" destOrd="0" presId="urn:microsoft.com/office/officeart/2005/8/layout/hierarchy3"/>
    <dgm:cxn modelId="{94DB9BF3-298C-4901-A0FC-6676ECE2059A}" type="presParOf" srcId="{F388BECD-C0D6-4E51-8ED8-44403A1491A5}" destId="{67ADD7D4-B4A6-4CA4-8D48-E9923A442055}" srcOrd="1" destOrd="0" presId="urn:microsoft.com/office/officeart/2005/8/layout/hierarchy3"/>
    <dgm:cxn modelId="{92ACF987-A55F-4E62-9049-ACD4F1212C76}" type="presParOf" srcId="{67ADD7D4-B4A6-4CA4-8D48-E9923A442055}" destId="{3A06CA05-4403-4145-8400-59A19D2FB352}" srcOrd="0" destOrd="0" presId="urn:microsoft.com/office/officeart/2005/8/layout/hierarchy3"/>
    <dgm:cxn modelId="{D81FC787-014E-4167-894E-ED6151AA0CD7}" type="presParOf" srcId="{67ADD7D4-B4A6-4CA4-8D48-E9923A442055}" destId="{16F639BE-3AB9-4DC5-B4B2-996CF2B23F7C}" srcOrd="1" destOrd="0" presId="urn:microsoft.com/office/officeart/2005/8/layout/hierarchy3"/>
    <dgm:cxn modelId="{9450656E-9F5A-4D44-A427-AD7E6CD015E8}" type="presParOf" srcId="{67ADD7D4-B4A6-4CA4-8D48-E9923A442055}" destId="{50DBB71F-FEBD-4006-AFC2-10D68A478DD3}" srcOrd="2" destOrd="0" presId="urn:microsoft.com/office/officeart/2005/8/layout/hierarchy3"/>
    <dgm:cxn modelId="{7ACB62BA-191B-4038-9306-B7316B1F3343}" type="presParOf" srcId="{67ADD7D4-B4A6-4CA4-8D48-E9923A442055}" destId="{55FD4E30-1451-45C4-A0B9-1C1B087C36E6}" srcOrd="3" destOrd="0" presId="urn:microsoft.com/office/officeart/2005/8/layout/hierarchy3"/>
    <dgm:cxn modelId="{89A0E265-3AEF-4567-A8FC-3CC9C70A0919}" type="presParOf" srcId="{67ADD7D4-B4A6-4CA4-8D48-E9923A442055}" destId="{38342F33-4EEC-4014-A540-FB3D57730360}" srcOrd="4" destOrd="0" presId="urn:microsoft.com/office/officeart/2005/8/layout/hierarchy3"/>
    <dgm:cxn modelId="{1270FECC-5109-4170-8BC7-927BCE0FE697}" type="presParOf" srcId="{67ADD7D4-B4A6-4CA4-8D48-E9923A442055}" destId="{58E925BB-97D9-431F-86F9-17E77E195086}" srcOrd="5" destOrd="0" presId="urn:microsoft.com/office/officeart/2005/8/layout/hierarchy3"/>
    <dgm:cxn modelId="{2BDA27B1-4942-4251-817D-224DA060BF74}" type="presParOf" srcId="{67ADD7D4-B4A6-4CA4-8D48-E9923A442055}" destId="{653A1348-313A-45C8-A666-82E4A26BD999}" srcOrd="6" destOrd="0" presId="urn:microsoft.com/office/officeart/2005/8/layout/hierarchy3"/>
    <dgm:cxn modelId="{B5731DED-9F59-4B2F-802C-81A216CA1D3C}" type="presParOf" srcId="{67ADD7D4-B4A6-4CA4-8D48-E9923A442055}" destId="{DCFA89B8-B2C3-456F-AF73-C11118A8C3B3}" srcOrd="7" destOrd="0" presId="urn:microsoft.com/office/officeart/2005/8/layout/hierarchy3"/>
    <dgm:cxn modelId="{E3995B69-B8AB-499B-B43B-61DE007AFD73}" type="presParOf" srcId="{2A4A8065-0776-4B86-86F4-C09D276A22DE}" destId="{EC38BB25-7827-4358-8B9A-CEAF14F228A1}" srcOrd="5" destOrd="0" presId="urn:microsoft.com/office/officeart/2005/8/layout/hierarchy3"/>
    <dgm:cxn modelId="{7B89B313-6BCA-43C1-8120-6A3EE848BE9B}" type="presParOf" srcId="{EC38BB25-7827-4358-8B9A-CEAF14F228A1}" destId="{93B87527-D2A5-4CFD-A225-F737E4B9885C}" srcOrd="0" destOrd="0" presId="urn:microsoft.com/office/officeart/2005/8/layout/hierarchy3"/>
    <dgm:cxn modelId="{5E8CA038-157E-44E5-90D9-E64738840904}" type="presParOf" srcId="{93B87527-D2A5-4CFD-A225-F737E4B9885C}" destId="{7759CDEE-6AFF-4969-8CE4-5A08382FB3E4}" srcOrd="0" destOrd="0" presId="urn:microsoft.com/office/officeart/2005/8/layout/hierarchy3"/>
    <dgm:cxn modelId="{EEA3E4E7-7506-4F1B-A55D-A2F1E7EDF919}" type="presParOf" srcId="{93B87527-D2A5-4CFD-A225-F737E4B9885C}" destId="{914F544B-B660-414A-A14B-74C4477D6F5F}" srcOrd="1" destOrd="0" presId="urn:microsoft.com/office/officeart/2005/8/layout/hierarchy3"/>
    <dgm:cxn modelId="{7A18BC8B-A22B-4F8C-983C-1B275A989B25}" type="presParOf" srcId="{EC38BB25-7827-4358-8B9A-CEAF14F228A1}" destId="{2541A075-348D-477E-937B-93DBB6AD6611}" srcOrd="1" destOrd="0" presId="urn:microsoft.com/office/officeart/2005/8/layout/hierarchy3"/>
    <dgm:cxn modelId="{1B28483C-B5B5-47B4-8A97-957C81257DE5}" type="presParOf" srcId="{2541A075-348D-477E-937B-93DBB6AD6611}" destId="{42FC8ABF-BBDD-49C3-8BEB-38D7BB62936E}" srcOrd="0" destOrd="0" presId="urn:microsoft.com/office/officeart/2005/8/layout/hierarchy3"/>
    <dgm:cxn modelId="{F9ADFDE0-1A45-4B6E-8B54-E9600C7FB6FD}" type="presParOf" srcId="{2541A075-348D-477E-937B-93DBB6AD6611}" destId="{437195E5-0F77-4502-A61F-DF78F5A53B55}" srcOrd="1" destOrd="0" presId="urn:microsoft.com/office/officeart/2005/8/layout/hierarchy3"/>
    <dgm:cxn modelId="{0589C37D-1C6A-4262-820C-D0F5C5E6831C}" type="presParOf" srcId="{2541A075-348D-477E-937B-93DBB6AD6611}" destId="{5990AB3D-B097-417E-8E24-EC21527E85B9}" srcOrd="2" destOrd="0" presId="urn:microsoft.com/office/officeart/2005/8/layout/hierarchy3"/>
    <dgm:cxn modelId="{1300971F-7B47-4B95-9E21-02BCAD9F18E9}" type="presParOf" srcId="{2541A075-348D-477E-937B-93DBB6AD6611}" destId="{FD236DC4-903F-499E-B4FD-1DC6A34CC565}" srcOrd="3" destOrd="0" presId="urn:microsoft.com/office/officeart/2005/8/layout/hierarchy3"/>
    <dgm:cxn modelId="{E4F13DB4-1AA4-4BA7-A87A-470206566FF9}" type="presParOf" srcId="{2541A075-348D-477E-937B-93DBB6AD6611}" destId="{07D2AF87-ACA7-483A-988F-852E9E87590E}" srcOrd="4" destOrd="0" presId="urn:microsoft.com/office/officeart/2005/8/layout/hierarchy3"/>
    <dgm:cxn modelId="{E7E05C5B-0753-4DB8-A9F9-47237302F8CE}" type="presParOf" srcId="{2541A075-348D-477E-937B-93DBB6AD6611}" destId="{713310FB-594A-47E9-82F5-1829A8508EDD}" srcOrd="5" destOrd="0" presId="urn:microsoft.com/office/officeart/2005/8/layout/hierarchy3"/>
    <dgm:cxn modelId="{B5C571C9-396D-4046-B00E-E69F18AA483A}" type="presParOf" srcId="{2A4A8065-0776-4B86-86F4-C09D276A22DE}" destId="{E5D6BCCB-A8AC-4EB3-9441-3DCBBAB73569}" srcOrd="6" destOrd="0" presId="urn:microsoft.com/office/officeart/2005/8/layout/hierarchy3"/>
    <dgm:cxn modelId="{F5ADF366-4731-48B1-A10E-5B44A987E045}" type="presParOf" srcId="{E5D6BCCB-A8AC-4EB3-9441-3DCBBAB73569}" destId="{4E97AC27-28A0-4CD7-8FF6-5E6EE7AFA42D}" srcOrd="0" destOrd="0" presId="urn:microsoft.com/office/officeart/2005/8/layout/hierarchy3"/>
    <dgm:cxn modelId="{F28D175C-1D58-47B1-80CA-6671A4EDBF73}" type="presParOf" srcId="{4E97AC27-28A0-4CD7-8FF6-5E6EE7AFA42D}" destId="{165A1DCC-32B9-4239-8EE7-FBF80F67835A}" srcOrd="0" destOrd="0" presId="urn:microsoft.com/office/officeart/2005/8/layout/hierarchy3"/>
    <dgm:cxn modelId="{AAC5DD08-5701-46F8-8C55-9DC4039F7F65}" type="presParOf" srcId="{4E97AC27-28A0-4CD7-8FF6-5E6EE7AFA42D}" destId="{49C15858-784A-475B-BDBC-DBC17C882902}" srcOrd="1" destOrd="0" presId="urn:microsoft.com/office/officeart/2005/8/layout/hierarchy3"/>
    <dgm:cxn modelId="{F764143C-C25D-41A3-9CE7-45FE99996F03}" type="presParOf" srcId="{E5D6BCCB-A8AC-4EB3-9441-3DCBBAB73569}" destId="{FD88FFDD-E887-40AB-B6C4-E93654CE713B}" srcOrd="1" destOrd="0" presId="urn:microsoft.com/office/officeart/2005/8/layout/hierarchy3"/>
    <dgm:cxn modelId="{11EC0F66-9089-4DF7-9760-792F783DBABD}" type="presParOf" srcId="{FD88FFDD-E887-40AB-B6C4-E93654CE713B}" destId="{32AE9D38-0FF8-432F-ACEE-C59374545A44}" srcOrd="0" destOrd="0" presId="urn:microsoft.com/office/officeart/2005/8/layout/hierarchy3"/>
    <dgm:cxn modelId="{1DFA5065-E94B-496B-8B8E-548401787B27}" type="presParOf" srcId="{FD88FFDD-E887-40AB-B6C4-E93654CE713B}" destId="{F2ACB19E-8443-495C-B68E-68C6BD91881E}" srcOrd="1" destOrd="0" presId="urn:microsoft.com/office/officeart/2005/8/layout/hierarchy3"/>
    <dgm:cxn modelId="{C4CDE860-F738-4C9D-9C7A-FF776C83B848}" type="presParOf" srcId="{FD88FFDD-E887-40AB-B6C4-E93654CE713B}" destId="{7FEAE6DE-9A5B-430F-A6EB-485EE9717FEF}" srcOrd="2" destOrd="0" presId="urn:microsoft.com/office/officeart/2005/8/layout/hierarchy3"/>
    <dgm:cxn modelId="{01F2A65F-EED8-407C-8AD0-2A054A26A538}" type="presParOf" srcId="{FD88FFDD-E887-40AB-B6C4-E93654CE713B}" destId="{52189B67-B9F3-4F46-954B-8FC73ED67ECC}" srcOrd="3" destOrd="0" presId="urn:microsoft.com/office/officeart/2005/8/layout/hierarchy3"/>
    <dgm:cxn modelId="{C8BA10FF-440A-454C-9BED-7AD574737C08}" type="presParOf" srcId="{FD88FFDD-E887-40AB-B6C4-E93654CE713B}" destId="{66F4B3DB-AD8D-467B-8955-368FDE2A0617}" srcOrd="4" destOrd="0" presId="urn:microsoft.com/office/officeart/2005/8/layout/hierarchy3"/>
    <dgm:cxn modelId="{00C56FC8-0EE0-4049-A639-D113190FD901}" type="presParOf" srcId="{FD88FFDD-E887-40AB-B6C4-E93654CE713B}" destId="{DE903C30-4E32-4977-8FCA-6B2BF18034D7}" srcOrd="5" destOrd="0" presId="urn:microsoft.com/office/officeart/2005/8/layout/hierarchy3"/>
    <dgm:cxn modelId="{2E83224C-AECC-4D24-9192-DC9D75BC6D74}" type="presParOf" srcId="{2A4A8065-0776-4B86-86F4-C09D276A22DE}" destId="{5D0563B9-8A4A-4F1B-99E9-0D3F5A4197DE}" srcOrd="7" destOrd="0" presId="urn:microsoft.com/office/officeart/2005/8/layout/hierarchy3"/>
    <dgm:cxn modelId="{0777F89A-3588-4F11-9C46-E1114136019A}" type="presParOf" srcId="{5D0563B9-8A4A-4F1B-99E9-0D3F5A4197DE}" destId="{F7D9B054-298A-485B-9894-22F953930964}" srcOrd="0" destOrd="0" presId="urn:microsoft.com/office/officeart/2005/8/layout/hierarchy3"/>
    <dgm:cxn modelId="{98DEA039-BB36-4394-9D3D-2EB4DBB767C3}" type="presParOf" srcId="{F7D9B054-298A-485B-9894-22F953930964}" destId="{1CD0074C-B659-4933-A5F5-B5BF38065FFC}" srcOrd="0" destOrd="0" presId="urn:microsoft.com/office/officeart/2005/8/layout/hierarchy3"/>
    <dgm:cxn modelId="{756372C0-6F51-4902-8E2D-51AB99169249}" type="presParOf" srcId="{F7D9B054-298A-485B-9894-22F953930964}" destId="{5AC51D6A-7A64-4D13-8772-8DDC60FA1B80}" srcOrd="1" destOrd="0" presId="urn:microsoft.com/office/officeart/2005/8/layout/hierarchy3"/>
    <dgm:cxn modelId="{1C81F99B-6812-4B47-9E9C-93C2A9855608}" type="presParOf" srcId="{5D0563B9-8A4A-4F1B-99E9-0D3F5A4197DE}" destId="{F79CC06D-73A3-47CD-8FF5-53C04858462B}" srcOrd="1" destOrd="0" presId="urn:microsoft.com/office/officeart/2005/8/layout/hierarchy3"/>
    <dgm:cxn modelId="{C62A511D-A33C-48D8-AE37-C57BDC64C11F}" type="presParOf" srcId="{F79CC06D-73A3-47CD-8FF5-53C04858462B}" destId="{CB9D623C-0B14-4F57-BF12-EE04598BB4BC}" srcOrd="0" destOrd="0" presId="urn:microsoft.com/office/officeart/2005/8/layout/hierarchy3"/>
    <dgm:cxn modelId="{5E9FEF68-1BFC-43F7-B316-30F50F99B1F6}" type="presParOf" srcId="{F79CC06D-73A3-47CD-8FF5-53C04858462B}" destId="{E1E4A682-EDE9-4B4F-B783-3CF8D19FF0EB}" srcOrd="1" destOrd="0" presId="urn:microsoft.com/office/officeart/2005/8/layout/hierarchy3"/>
    <dgm:cxn modelId="{F22CE15B-B5A5-4C2B-A146-3BB3AD92FCA2}" type="presParOf" srcId="{F79CC06D-73A3-47CD-8FF5-53C04858462B}" destId="{07CA3DBF-A4ED-434D-B8E4-F1930499D9DD}" srcOrd="2" destOrd="0" presId="urn:microsoft.com/office/officeart/2005/8/layout/hierarchy3"/>
    <dgm:cxn modelId="{8C8E4012-1E25-46A3-80DD-440C4BE9449E}" type="presParOf" srcId="{F79CC06D-73A3-47CD-8FF5-53C04858462B}" destId="{9F0E7556-343B-4023-8FA6-4EE2EEED6DA5}" srcOrd="3" destOrd="0" presId="urn:microsoft.com/office/officeart/2005/8/layout/hierarchy3"/>
    <dgm:cxn modelId="{3BB3CDEC-99EE-46A1-B4E8-3328DE72606A}" type="presParOf" srcId="{F79CC06D-73A3-47CD-8FF5-53C04858462B}" destId="{E9789FA5-EC98-4E8B-AE24-71241F8C6371}" srcOrd="4" destOrd="0" presId="urn:microsoft.com/office/officeart/2005/8/layout/hierarchy3"/>
    <dgm:cxn modelId="{E0B9F477-C1E1-432C-8E64-A16C4C488388}" type="presParOf" srcId="{F79CC06D-73A3-47CD-8FF5-53C04858462B}" destId="{4E9DC00C-086D-483C-8125-075048723D5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29E514-9F7A-4B2D-9A24-2B6D8E19481F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90977E-D760-4317-AAF3-CBC448D400A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1</a:t>
          </a:r>
          <a:endParaRPr lang="en-US" dirty="0"/>
        </a:p>
      </dgm:t>
    </dgm:pt>
    <dgm:pt modelId="{C240016C-72DD-476B-B147-4B194E45CF5C}" type="parTrans" cxnId="{C34AFDA7-AE01-4CDF-9916-F8B36AC6F9E0}">
      <dgm:prSet/>
      <dgm:spPr/>
      <dgm:t>
        <a:bodyPr/>
        <a:lstStyle/>
        <a:p>
          <a:endParaRPr lang="en-US"/>
        </a:p>
      </dgm:t>
    </dgm:pt>
    <dgm:pt modelId="{7E1E0D6D-252D-43D4-908C-A722EDF2C1D6}" type="sibTrans" cxnId="{C34AFDA7-AE01-4CDF-9916-F8B36AC6F9E0}">
      <dgm:prSet/>
      <dgm:spPr/>
      <dgm:t>
        <a:bodyPr/>
        <a:lstStyle/>
        <a:p>
          <a:endParaRPr lang="en-US"/>
        </a:p>
      </dgm:t>
    </dgm:pt>
    <dgm:pt modelId="{7BAFD39F-F859-4E7F-9EB1-6CA4885C5193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EF480F6-473E-45D9-BDD6-581D5BBFAA57}" type="parTrans" cxnId="{24CF32D8-A784-47F5-AAD4-FD412FAD3EF9}">
      <dgm:prSet/>
      <dgm:spPr/>
      <dgm:t>
        <a:bodyPr/>
        <a:lstStyle/>
        <a:p>
          <a:endParaRPr lang="en-US"/>
        </a:p>
      </dgm:t>
    </dgm:pt>
    <dgm:pt modelId="{87EEBD63-BFF6-46C7-926C-796605DA2DC6}" type="sibTrans" cxnId="{24CF32D8-A784-47F5-AAD4-FD412FAD3EF9}">
      <dgm:prSet/>
      <dgm:spPr/>
      <dgm:t>
        <a:bodyPr/>
        <a:lstStyle/>
        <a:p>
          <a:endParaRPr lang="en-US"/>
        </a:p>
      </dgm:t>
    </dgm:pt>
    <dgm:pt modelId="{55ACCA36-6935-4EDB-9918-B9CF0444B63A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FB88E4F-30D7-46B1-A42F-8E09F45F023E}" type="parTrans" cxnId="{6F9F332C-1249-45A0-9212-329AFE2506EE}">
      <dgm:prSet/>
      <dgm:spPr/>
      <dgm:t>
        <a:bodyPr/>
        <a:lstStyle/>
        <a:p>
          <a:endParaRPr lang="en-US"/>
        </a:p>
      </dgm:t>
    </dgm:pt>
    <dgm:pt modelId="{D4C76A78-33A9-4F18-98DD-BA55EB330BD4}" type="sibTrans" cxnId="{6F9F332C-1249-45A0-9212-329AFE2506EE}">
      <dgm:prSet/>
      <dgm:spPr/>
      <dgm:t>
        <a:bodyPr/>
        <a:lstStyle/>
        <a:p>
          <a:endParaRPr lang="en-US"/>
        </a:p>
      </dgm:t>
    </dgm:pt>
    <dgm:pt modelId="{AC7E53F3-DB10-438D-AE67-73814412124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2</a:t>
          </a:r>
          <a:endParaRPr lang="en-US" dirty="0"/>
        </a:p>
      </dgm:t>
    </dgm:pt>
    <dgm:pt modelId="{5CE5D8C9-B014-4D09-9F81-F86EE2FC8D04}" type="parTrans" cxnId="{B0B14BFF-CA12-468D-A7D3-C453DF78F575}">
      <dgm:prSet/>
      <dgm:spPr/>
      <dgm:t>
        <a:bodyPr/>
        <a:lstStyle/>
        <a:p>
          <a:endParaRPr lang="en-US"/>
        </a:p>
      </dgm:t>
    </dgm:pt>
    <dgm:pt modelId="{248284AC-FD4A-435D-9E03-41A18D212F01}" type="sibTrans" cxnId="{B0B14BFF-CA12-468D-A7D3-C453DF78F575}">
      <dgm:prSet/>
      <dgm:spPr/>
      <dgm:t>
        <a:bodyPr/>
        <a:lstStyle/>
        <a:p>
          <a:endParaRPr lang="en-US"/>
        </a:p>
      </dgm:t>
    </dgm:pt>
    <dgm:pt modelId="{3467944C-47CA-4C68-9B8C-824F21787BEC}">
      <dgm:prSet phldrT="[Text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13B88B80-2258-44E6-9413-5128F8ABE010}" type="parTrans" cxnId="{71DD892B-C67C-4B3B-8F12-88DD46A49CC3}">
      <dgm:prSet/>
      <dgm:spPr/>
      <dgm:t>
        <a:bodyPr/>
        <a:lstStyle/>
        <a:p>
          <a:endParaRPr lang="en-US"/>
        </a:p>
      </dgm:t>
    </dgm:pt>
    <dgm:pt modelId="{8F1D1254-BD21-4695-B01A-8DFEB919F873}" type="sibTrans" cxnId="{71DD892B-C67C-4B3B-8F12-88DD46A49CC3}">
      <dgm:prSet/>
      <dgm:spPr/>
      <dgm:t>
        <a:bodyPr/>
        <a:lstStyle/>
        <a:p>
          <a:endParaRPr lang="en-US"/>
        </a:p>
      </dgm:t>
    </dgm:pt>
    <dgm:pt modelId="{63E4C095-71A8-40D6-A7C4-016739EBCB5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Year 3</a:t>
          </a:r>
          <a:endParaRPr lang="en-US" dirty="0"/>
        </a:p>
      </dgm:t>
    </dgm:pt>
    <dgm:pt modelId="{D92B5BB6-56D4-4C3B-8461-CE2C301BB2C4}" type="parTrans" cxnId="{28C00FC4-725D-4967-9465-8935AC0D7C1A}">
      <dgm:prSet/>
      <dgm:spPr/>
      <dgm:t>
        <a:bodyPr/>
        <a:lstStyle/>
        <a:p>
          <a:endParaRPr lang="en-US"/>
        </a:p>
      </dgm:t>
    </dgm:pt>
    <dgm:pt modelId="{282F6BAE-01F0-4F4B-BDC0-3E8168602299}" type="sibTrans" cxnId="{28C00FC4-725D-4967-9465-8935AC0D7C1A}">
      <dgm:prSet/>
      <dgm:spPr/>
      <dgm:t>
        <a:bodyPr/>
        <a:lstStyle/>
        <a:p>
          <a:endParaRPr lang="en-US"/>
        </a:p>
      </dgm:t>
    </dgm:pt>
    <dgm:pt modelId="{0CB55F6F-2A76-44A5-A2B7-48319B719BA7}">
      <dgm:prSet phldrT="[Text]"/>
      <dgm:spPr/>
      <dgm:t>
        <a:bodyPr/>
        <a:lstStyle/>
        <a:p>
          <a:r>
            <a:rPr lang="en-US" dirty="0" smtClean="0"/>
            <a:t>Year 4</a:t>
          </a:r>
          <a:endParaRPr lang="en-US" dirty="0"/>
        </a:p>
      </dgm:t>
    </dgm:pt>
    <dgm:pt modelId="{C9EB2FA8-EB75-440B-B6F4-6A2E84BECD92}" type="parTrans" cxnId="{3F41F5D3-372A-45CE-A546-0650B61DC3E0}">
      <dgm:prSet/>
      <dgm:spPr/>
      <dgm:t>
        <a:bodyPr/>
        <a:lstStyle/>
        <a:p>
          <a:endParaRPr lang="en-US"/>
        </a:p>
      </dgm:t>
    </dgm:pt>
    <dgm:pt modelId="{DF8DD0E0-6D78-435B-8310-EDAB68B4D812}" type="sibTrans" cxnId="{3F41F5D3-372A-45CE-A546-0650B61DC3E0}">
      <dgm:prSet/>
      <dgm:spPr/>
      <dgm:t>
        <a:bodyPr/>
        <a:lstStyle/>
        <a:p>
          <a:endParaRPr lang="en-US"/>
        </a:p>
      </dgm:t>
    </dgm:pt>
    <dgm:pt modelId="{7C66B1E5-DBFC-41B9-96EE-ADC6DB64528C}">
      <dgm:prSet phldrT="[Text]"/>
      <dgm:spPr/>
      <dgm:t>
        <a:bodyPr/>
        <a:lstStyle/>
        <a:p>
          <a:r>
            <a:rPr lang="en-US" dirty="0" smtClean="0"/>
            <a:t>Year 5</a:t>
          </a:r>
          <a:endParaRPr lang="en-US" dirty="0"/>
        </a:p>
      </dgm:t>
    </dgm:pt>
    <dgm:pt modelId="{E780D746-56C9-407F-9235-58732823A975}" type="parTrans" cxnId="{809DCB84-D7E6-4711-82F3-1DF86F1982FD}">
      <dgm:prSet/>
      <dgm:spPr/>
      <dgm:t>
        <a:bodyPr/>
        <a:lstStyle/>
        <a:p>
          <a:endParaRPr lang="en-US"/>
        </a:p>
      </dgm:t>
    </dgm:pt>
    <dgm:pt modelId="{6FD25575-7909-402E-8A87-59949A92A883}" type="sibTrans" cxnId="{809DCB84-D7E6-4711-82F3-1DF86F1982FD}">
      <dgm:prSet/>
      <dgm:spPr/>
      <dgm:t>
        <a:bodyPr/>
        <a:lstStyle/>
        <a:p>
          <a:endParaRPr lang="en-US"/>
        </a:p>
      </dgm:t>
    </dgm:pt>
    <dgm:pt modelId="{A95A96B0-BE56-4004-8707-EA4E2CB45259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Year 6</a:t>
          </a:r>
          <a:endParaRPr lang="en-US" dirty="0"/>
        </a:p>
      </dgm:t>
    </dgm:pt>
    <dgm:pt modelId="{6108B8AF-023E-47A6-B7BA-2166F31977AE}" type="parTrans" cxnId="{2BA3537D-F91F-4213-916D-1E3786560107}">
      <dgm:prSet/>
      <dgm:spPr/>
      <dgm:t>
        <a:bodyPr/>
        <a:lstStyle/>
        <a:p>
          <a:endParaRPr lang="en-US"/>
        </a:p>
      </dgm:t>
    </dgm:pt>
    <dgm:pt modelId="{D1964379-DB16-4238-A683-2A9BD083A074}" type="sibTrans" cxnId="{2BA3537D-F91F-4213-916D-1E3786560107}">
      <dgm:prSet/>
      <dgm:spPr/>
      <dgm:t>
        <a:bodyPr/>
        <a:lstStyle/>
        <a:p>
          <a:endParaRPr lang="en-US"/>
        </a:p>
      </dgm:t>
    </dgm:pt>
    <dgm:pt modelId="{A82708DF-F89C-4010-8DE0-EF405EF80CBA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Year 7 </a:t>
          </a:r>
          <a:endParaRPr lang="en-US" dirty="0"/>
        </a:p>
      </dgm:t>
    </dgm:pt>
    <dgm:pt modelId="{1F61ABF6-151A-42C3-B32D-0A66F9E56402}" type="parTrans" cxnId="{7BC64DC5-012C-4B82-9600-66F61722782D}">
      <dgm:prSet/>
      <dgm:spPr/>
      <dgm:t>
        <a:bodyPr/>
        <a:lstStyle/>
        <a:p>
          <a:endParaRPr lang="en-US"/>
        </a:p>
      </dgm:t>
    </dgm:pt>
    <dgm:pt modelId="{D4DE22D5-6163-418C-BBBA-922BE1232C7D}" type="sibTrans" cxnId="{7BC64DC5-012C-4B82-9600-66F61722782D}">
      <dgm:prSet/>
      <dgm:spPr/>
      <dgm:t>
        <a:bodyPr/>
        <a:lstStyle/>
        <a:p>
          <a:endParaRPr lang="en-US"/>
        </a:p>
      </dgm:t>
    </dgm:pt>
    <dgm:pt modelId="{D1CDD3C8-9433-436C-92CD-BF91C3EA2381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Year 8</a:t>
          </a:r>
          <a:endParaRPr lang="en-US" dirty="0"/>
        </a:p>
      </dgm:t>
    </dgm:pt>
    <dgm:pt modelId="{DC8D334D-60A6-4102-A042-05423B11163A}" type="parTrans" cxnId="{CC335C8A-1A1D-4878-9E6F-3AE711EA8906}">
      <dgm:prSet/>
      <dgm:spPr/>
      <dgm:t>
        <a:bodyPr/>
        <a:lstStyle/>
        <a:p>
          <a:endParaRPr lang="en-US"/>
        </a:p>
      </dgm:t>
    </dgm:pt>
    <dgm:pt modelId="{B468BA89-2DFF-4736-BBEC-DBB6B1D15532}" type="sibTrans" cxnId="{CC335C8A-1A1D-4878-9E6F-3AE711EA8906}">
      <dgm:prSet/>
      <dgm:spPr/>
      <dgm:t>
        <a:bodyPr/>
        <a:lstStyle/>
        <a:p>
          <a:endParaRPr lang="en-US"/>
        </a:p>
      </dgm:t>
    </dgm:pt>
    <dgm:pt modelId="{838E5A0E-FE83-4F7B-82F5-BB85A0A1B91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</a:t>
          </a:r>
        </a:p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946E559-1BB3-4DE9-A352-272CE6047EF8}" type="parTrans" cxnId="{FF2DDC9B-4211-4C2A-94C8-07809366EECF}">
      <dgm:prSet/>
      <dgm:spPr/>
      <dgm:t>
        <a:bodyPr/>
        <a:lstStyle/>
        <a:p>
          <a:endParaRPr lang="en-US"/>
        </a:p>
      </dgm:t>
    </dgm:pt>
    <dgm:pt modelId="{599234FE-336F-409A-A631-CAAC1853B7A2}" type="sibTrans" cxnId="{FF2DDC9B-4211-4C2A-94C8-07809366EECF}">
      <dgm:prSet/>
      <dgm:spPr/>
      <dgm:t>
        <a:bodyPr/>
        <a:lstStyle/>
        <a:p>
          <a:endParaRPr lang="en-US"/>
        </a:p>
      </dgm:t>
    </dgm:pt>
    <dgm:pt modelId="{64511C7E-EC25-4CF0-9175-BE827C3163BE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C07656C7-DAF6-47AE-A29E-55275A3FD481}" type="parTrans" cxnId="{0906FC5A-72FB-4D80-A777-BD300FFFF54E}">
      <dgm:prSet/>
      <dgm:spPr/>
      <dgm:t>
        <a:bodyPr/>
        <a:lstStyle/>
        <a:p>
          <a:endParaRPr lang="en-US"/>
        </a:p>
      </dgm:t>
    </dgm:pt>
    <dgm:pt modelId="{6F725EC1-5DA4-4A06-9776-48AA06C557D9}" type="sibTrans" cxnId="{0906FC5A-72FB-4D80-A777-BD300FFFF54E}">
      <dgm:prSet/>
      <dgm:spPr/>
      <dgm:t>
        <a:bodyPr/>
        <a:lstStyle/>
        <a:p>
          <a:endParaRPr lang="en-US"/>
        </a:p>
      </dgm:t>
    </dgm:pt>
    <dgm:pt modelId="{EB655040-7F92-424C-B814-9DDABB0613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57C71A73-FC98-4A44-8BAA-0153161F3B06}" type="parTrans" cxnId="{6C69BCAF-2E84-427E-85F0-EBD9F4D22A93}">
      <dgm:prSet/>
      <dgm:spPr/>
      <dgm:t>
        <a:bodyPr/>
        <a:lstStyle/>
        <a:p>
          <a:endParaRPr lang="en-US"/>
        </a:p>
      </dgm:t>
    </dgm:pt>
    <dgm:pt modelId="{0720F0CF-EEB4-489E-BD7B-E2A2D0C9C7E4}" type="sibTrans" cxnId="{6C69BCAF-2E84-427E-85F0-EBD9F4D22A93}">
      <dgm:prSet/>
      <dgm:spPr/>
      <dgm:t>
        <a:bodyPr/>
        <a:lstStyle/>
        <a:p>
          <a:endParaRPr lang="en-US"/>
        </a:p>
      </dgm:t>
    </dgm:pt>
    <dgm:pt modelId="{B73F212F-95FC-4EBC-ADE1-BD26C62A3F58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 1 in First 90 Days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A3F12944-8803-4FFA-83D3-E7550198AB87}" type="parTrans" cxnId="{BCD2B199-E290-4A14-99FE-4120C82DEE1E}">
      <dgm:prSet/>
      <dgm:spPr/>
      <dgm:t>
        <a:bodyPr/>
        <a:lstStyle/>
        <a:p>
          <a:endParaRPr lang="en-US"/>
        </a:p>
      </dgm:t>
    </dgm:pt>
    <dgm:pt modelId="{9219FBC0-268B-46DF-91B7-5EFCA031A7C1}" type="sibTrans" cxnId="{BCD2B199-E290-4A14-99FE-4120C82DEE1E}">
      <dgm:prSet/>
      <dgm:spPr/>
      <dgm:t>
        <a:bodyPr/>
        <a:lstStyle/>
        <a:p>
          <a:endParaRPr lang="en-US"/>
        </a:p>
      </dgm:t>
    </dgm:pt>
    <dgm:pt modelId="{7EA89012-440B-48F1-BBCA-235C7660CCB4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A82A60F2-3160-46EF-82F4-540FD2F254EF}" type="parTrans" cxnId="{A737A8D1-8154-432B-B10E-A593ACDB6D19}">
      <dgm:prSet/>
      <dgm:spPr/>
      <dgm:t>
        <a:bodyPr/>
        <a:lstStyle/>
        <a:p>
          <a:endParaRPr lang="en-US"/>
        </a:p>
      </dgm:t>
    </dgm:pt>
    <dgm:pt modelId="{9B6C4EF0-A05B-482B-ADA1-BFED54719E3C}" type="sibTrans" cxnId="{A737A8D1-8154-432B-B10E-A593ACDB6D19}">
      <dgm:prSet/>
      <dgm:spPr/>
      <dgm:t>
        <a:bodyPr/>
        <a:lstStyle/>
        <a:p>
          <a:endParaRPr lang="en-US"/>
        </a:p>
      </dgm:t>
    </dgm:pt>
    <dgm:pt modelId="{E7A3478F-F3B8-4480-BACD-BF8A127955BC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30C38A58-F01E-4581-8A26-CE4228C987A1}" type="parTrans" cxnId="{41CB4710-FA0D-4691-8338-8713EB112874}">
      <dgm:prSet/>
      <dgm:spPr/>
      <dgm:t>
        <a:bodyPr/>
        <a:lstStyle/>
        <a:p>
          <a:endParaRPr lang="en-US"/>
        </a:p>
      </dgm:t>
    </dgm:pt>
    <dgm:pt modelId="{2EB569FD-DA0D-465C-B3A6-2ABF2A14FC4D}" type="sibTrans" cxnId="{41CB4710-FA0D-4691-8338-8713EB112874}">
      <dgm:prSet/>
      <dgm:spPr/>
      <dgm:t>
        <a:bodyPr/>
        <a:lstStyle/>
        <a:p>
          <a:endParaRPr lang="en-US"/>
        </a:p>
      </dgm:t>
    </dgm:pt>
    <dgm:pt modelId="{05CD287C-3FEB-4E2C-A8B4-6E0A4FEE262B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FDE08E92-E045-4896-9714-26A9775DE951}" type="parTrans" cxnId="{43259F94-F48B-4147-B896-C471D4612F97}">
      <dgm:prSet/>
      <dgm:spPr/>
      <dgm:t>
        <a:bodyPr/>
        <a:lstStyle/>
        <a:p>
          <a:endParaRPr lang="en-US"/>
        </a:p>
      </dgm:t>
    </dgm:pt>
    <dgm:pt modelId="{39905CAD-0039-435D-94A5-E3E9729F14BD}" type="sibTrans" cxnId="{43259F94-F48B-4147-B896-C471D4612F97}">
      <dgm:prSet/>
      <dgm:spPr/>
      <dgm:t>
        <a:bodyPr/>
        <a:lstStyle/>
        <a:p>
          <a:endParaRPr lang="en-US"/>
        </a:p>
      </dgm:t>
    </dgm:pt>
    <dgm:pt modelId="{B6F63B4A-7B34-49D8-9398-7C12EA714B0D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FA4DFC8C-049A-4CF8-96D5-8F4E8755BB9A}" type="parTrans" cxnId="{3D520EB7-53E6-45F7-B2FD-92E283FCF7E2}">
      <dgm:prSet/>
      <dgm:spPr/>
      <dgm:t>
        <a:bodyPr/>
        <a:lstStyle/>
        <a:p>
          <a:endParaRPr lang="en-US"/>
        </a:p>
      </dgm:t>
    </dgm:pt>
    <dgm:pt modelId="{DF5ADDAC-FC6E-411C-93E9-85DF3BE8A9BC}" type="sibTrans" cxnId="{3D520EB7-53E6-45F7-B2FD-92E283FCF7E2}">
      <dgm:prSet/>
      <dgm:spPr/>
      <dgm:t>
        <a:bodyPr/>
        <a:lstStyle/>
        <a:p>
          <a:endParaRPr lang="en-US"/>
        </a:p>
      </dgm:t>
    </dgm:pt>
    <dgm:pt modelId="{D735601F-5894-4B4E-B02E-6D4DC99B4C27}">
      <dgm:prSet custT="1"/>
      <dgm:spPr/>
      <dgm:t>
        <a:bodyPr/>
        <a:lstStyle/>
        <a:p>
          <a:r>
            <a:rPr lang="en-US" sz="1400" u="sng" dirty="0" smtClean="0">
              <a:solidFill>
                <a:schemeClr val="accent6">
                  <a:lumMod val="75000"/>
                </a:schemeClr>
              </a:solidFill>
            </a:rPr>
            <a:t>3</a:t>
          </a:r>
          <a:r>
            <a:rPr lang="en-US" sz="1100" dirty="0" smtClean="0">
              <a:solidFill>
                <a:schemeClr val="accent6">
                  <a:lumMod val="75000"/>
                </a:schemeClr>
              </a:solidFill>
            </a:rPr>
            <a:t> Observations</a:t>
          </a:r>
          <a:endParaRPr lang="en-US" sz="1100" dirty="0">
            <a:solidFill>
              <a:schemeClr val="accent6">
                <a:lumMod val="75000"/>
              </a:schemeClr>
            </a:solidFill>
          </a:endParaRPr>
        </a:p>
      </dgm:t>
    </dgm:pt>
    <dgm:pt modelId="{DC4577D5-C800-4DF7-87A5-DBB8C665D145}" type="parTrans" cxnId="{FBC2514C-731C-42EA-B8BE-8F03C74CC978}">
      <dgm:prSet/>
      <dgm:spPr/>
      <dgm:t>
        <a:bodyPr/>
        <a:lstStyle/>
        <a:p>
          <a:endParaRPr lang="en-US"/>
        </a:p>
      </dgm:t>
    </dgm:pt>
    <dgm:pt modelId="{F74BC109-6795-45E9-BC39-52A7F79A606E}" type="sibTrans" cxnId="{FBC2514C-731C-42EA-B8BE-8F03C74CC978}">
      <dgm:prSet/>
      <dgm:spPr/>
      <dgm:t>
        <a:bodyPr/>
        <a:lstStyle/>
        <a:p>
          <a:endParaRPr lang="en-US"/>
        </a:p>
      </dgm:t>
    </dgm:pt>
    <dgm:pt modelId="{8C51DB5B-7071-492E-96D6-D2D64B29EDEA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64DA7786-DB63-4850-97DB-88D027AA5B93}" type="parTrans" cxnId="{692BCD6F-E942-46AF-B3E1-D2839B5AE592}">
      <dgm:prSet/>
      <dgm:spPr/>
      <dgm:t>
        <a:bodyPr/>
        <a:lstStyle/>
        <a:p>
          <a:endParaRPr lang="en-US"/>
        </a:p>
      </dgm:t>
    </dgm:pt>
    <dgm:pt modelId="{6264F006-97A6-41BC-8A65-A3CC72BD78D8}" type="sibTrans" cxnId="{692BCD6F-E942-46AF-B3E1-D2839B5AE592}">
      <dgm:prSet/>
      <dgm:spPr/>
      <dgm:t>
        <a:bodyPr/>
        <a:lstStyle/>
        <a:p>
          <a:endParaRPr lang="en-US"/>
        </a:p>
      </dgm:t>
    </dgm:pt>
    <dgm:pt modelId="{B7770A1C-4BA2-4204-B948-705E54F47327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764C235C-13D5-42E4-8A4C-F00CE3C29D5F}" type="parTrans" cxnId="{5E71EE2D-9498-4FCF-A8E4-017AE5D62C35}">
      <dgm:prSet/>
      <dgm:spPr/>
      <dgm:t>
        <a:bodyPr/>
        <a:lstStyle/>
        <a:p>
          <a:endParaRPr lang="en-US"/>
        </a:p>
      </dgm:t>
    </dgm:pt>
    <dgm:pt modelId="{DC3A1056-2623-4E1B-A9FB-C9BBA2DE34C8}" type="sibTrans" cxnId="{5E71EE2D-9498-4FCF-A8E4-017AE5D62C35}">
      <dgm:prSet/>
      <dgm:spPr/>
      <dgm:t>
        <a:bodyPr/>
        <a:lstStyle/>
        <a:p>
          <a:endParaRPr lang="en-US"/>
        </a:p>
      </dgm:t>
    </dgm:pt>
    <dgm:pt modelId="{000DA788-6596-4C7E-8160-A8A6B2B3C1A5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A65658E-0F87-4098-BAC1-823E23F2ECFC}" type="parTrans" cxnId="{32841779-E3F7-4434-9B08-3FE3C676DD41}">
      <dgm:prSet/>
      <dgm:spPr/>
      <dgm:t>
        <a:bodyPr/>
        <a:lstStyle/>
        <a:p>
          <a:endParaRPr lang="en-US"/>
        </a:p>
      </dgm:t>
    </dgm:pt>
    <dgm:pt modelId="{6B8243D0-C282-4DFE-8F7A-DC5A32CC8E70}" type="sibTrans" cxnId="{32841779-E3F7-4434-9B08-3FE3C676DD41}">
      <dgm:prSet/>
      <dgm:spPr/>
      <dgm:t>
        <a:bodyPr/>
        <a:lstStyle/>
        <a:p>
          <a:endParaRPr lang="en-US"/>
        </a:p>
      </dgm:t>
    </dgm:pt>
    <dgm:pt modelId="{088B0091-4070-4E15-B4D1-B4617D7E3AE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219A350E-4E36-4043-A097-188C0F46A0EC}" type="parTrans" cxnId="{DB943141-6FD0-4D7D-A1C9-FE0C2A0E4820}">
      <dgm:prSet/>
      <dgm:spPr/>
      <dgm:t>
        <a:bodyPr/>
        <a:lstStyle/>
        <a:p>
          <a:endParaRPr lang="en-US"/>
        </a:p>
      </dgm:t>
    </dgm:pt>
    <dgm:pt modelId="{7B4E67A3-200D-45EF-B811-38775CED39FE}" type="sibTrans" cxnId="{DB943141-6FD0-4D7D-A1C9-FE0C2A0E4820}">
      <dgm:prSet/>
      <dgm:spPr/>
      <dgm:t>
        <a:bodyPr/>
        <a:lstStyle/>
        <a:p>
          <a:endParaRPr lang="en-US"/>
        </a:p>
      </dgm:t>
    </dgm:pt>
    <dgm:pt modelId="{F134BA8C-2929-4FE3-B80F-1D2DA62ABF88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93145023-8FBA-4807-A882-BC3DFA71E55D}" type="parTrans" cxnId="{D6E3EA75-484D-4EBE-9C1A-D244262AA1F5}">
      <dgm:prSet/>
      <dgm:spPr/>
      <dgm:t>
        <a:bodyPr/>
        <a:lstStyle/>
        <a:p>
          <a:endParaRPr lang="en-US"/>
        </a:p>
      </dgm:t>
    </dgm:pt>
    <dgm:pt modelId="{584A3523-7DFF-455C-B168-0728074C645F}" type="sibTrans" cxnId="{D6E3EA75-484D-4EBE-9C1A-D244262AA1F5}">
      <dgm:prSet/>
      <dgm:spPr/>
      <dgm:t>
        <a:bodyPr/>
        <a:lstStyle/>
        <a:p>
          <a:endParaRPr lang="en-US"/>
        </a:p>
      </dgm:t>
    </dgm:pt>
    <dgm:pt modelId="{3EDFC219-B8B8-4346-9C36-5DEE6F38207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03B013F0-5CE5-4E20-84FF-0236ECEB3902}" type="parTrans" cxnId="{9426248F-0FF6-41CC-9A5B-D1614F396BD1}">
      <dgm:prSet/>
      <dgm:spPr/>
      <dgm:t>
        <a:bodyPr/>
        <a:lstStyle/>
        <a:p>
          <a:endParaRPr lang="en-US"/>
        </a:p>
      </dgm:t>
    </dgm:pt>
    <dgm:pt modelId="{A34D5C36-094D-47E8-8857-F1E5185C6536}" type="sibTrans" cxnId="{9426248F-0FF6-41CC-9A5B-D1614F396BD1}">
      <dgm:prSet/>
      <dgm:spPr/>
      <dgm:t>
        <a:bodyPr/>
        <a:lstStyle/>
        <a:p>
          <a:endParaRPr lang="en-US"/>
        </a:p>
      </dgm:t>
    </dgm:pt>
    <dgm:pt modelId="{45BAB0D7-43A3-4B11-B732-F48D190F12B2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B1C7D5B2-3389-47AE-AF1A-11687A74460E}" type="parTrans" cxnId="{A8663968-4495-42B8-B14B-B8EC99C1B948}">
      <dgm:prSet/>
      <dgm:spPr/>
      <dgm:t>
        <a:bodyPr/>
        <a:lstStyle/>
        <a:p>
          <a:endParaRPr lang="en-US"/>
        </a:p>
      </dgm:t>
    </dgm:pt>
    <dgm:pt modelId="{987E3E23-AE88-4F71-9A3A-D3CD1ACBA443}" type="sibTrans" cxnId="{A8663968-4495-42B8-B14B-B8EC99C1B948}">
      <dgm:prSet/>
      <dgm:spPr/>
      <dgm:t>
        <a:bodyPr/>
        <a:lstStyle/>
        <a:p>
          <a:endParaRPr lang="en-US"/>
        </a:p>
      </dgm:t>
    </dgm:pt>
    <dgm:pt modelId="{0AE1BBA7-7B2C-4425-9454-911B82BDEB11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</a:t>
          </a:r>
          <a:r>
            <a:rPr lang="en-US" u="sng" dirty="0" smtClean="0">
              <a:solidFill>
                <a:srgbClr val="FF0000"/>
              </a:solidFill>
            </a:rPr>
            <a:t> NOT </a:t>
          </a:r>
          <a:r>
            <a:rPr lang="en-US" dirty="0" smtClean="0">
              <a:solidFill>
                <a:srgbClr val="FF0000"/>
              </a:solidFill>
            </a:rPr>
            <a:t>OK</a:t>
          </a:r>
          <a:endParaRPr lang="en-US" dirty="0">
            <a:solidFill>
              <a:srgbClr val="FF0000"/>
            </a:solidFill>
          </a:endParaRPr>
        </a:p>
      </dgm:t>
    </dgm:pt>
    <dgm:pt modelId="{C395CC41-16F5-49D2-A69E-7E874001EE4C}" type="parTrans" cxnId="{EE5DF6B8-C561-4697-8473-3CD31497922F}">
      <dgm:prSet/>
      <dgm:spPr/>
      <dgm:t>
        <a:bodyPr/>
        <a:lstStyle/>
        <a:p>
          <a:endParaRPr lang="en-US"/>
        </a:p>
      </dgm:t>
    </dgm:pt>
    <dgm:pt modelId="{C557A7DF-85CC-405C-BE21-CB2CDCD2C27D}" type="sibTrans" cxnId="{EE5DF6B8-C561-4697-8473-3CD31497922F}">
      <dgm:prSet/>
      <dgm:spPr/>
      <dgm:t>
        <a:bodyPr/>
        <a:lstStyle/>
        <a:p>
          <a:endParaRPr lang="en-US"/>
        </a:p>
      </dgm:t>
    </dgm:pt>
    <dgm:pt modelId="{F60902BF-7155-4474-9AB1-E462FA30F40B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3DAD60B3-F4A8-4591-8FA2-34C4E28B9648}" type="parTrans" cxnId="{5BA4ED1E-2C83-4DF3-8F28-D441AFD36866}">
      <dgm:prSet/>
      <dgm:spPr/>
      <dgm:t>
        <a:bodyPr/>
        <a:lstStyle/>
        <a:p>
          <a:endParaRPr lang="en-US"/>
        </a:p>
      </dgm:t>
    </dgm:pt>
    <dgm:pt modelId="{83204DC8-2B74-4FF0-96B6-BBD6F726938D}" type="sibTrans" cxnId="{5BA4ED1E-2C83-4DF3-8F28-D441AFD36866}">
      <dgm:prSet/>
      <dgm:spPr/>
      <dgm:t>
        <a:bodyPr/>
        <a:lstStyle/>
        <a:p>
          <a:endParaRPr lang="en-US"/>
        </a:p>
      </dgm:t>
    </dgm:pt>
    <dgm:pt modelId="{B0B22640-1FA8-4538-A8DE-838B8056A91F}">
      <dgm:prSet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</a:rPr>
            <a:t>Comprehensive Evaluation</a:t>
          </a:r>
          <a:endParaRPr lang="en-US" dirty="0">
            <a:solidFill>
              <a:schemeClr val="accent2">
                <a:lumMod val="75000"/>
              </a:schemeClr>
            </a:solidFill>
          </a:endParaRPr>
        </a:p>
      </dgm:t>
    </dgm:pt>
    <dgm:pt modelId="{95798BE3-F7EB-40CA-B643-9ED1092D0390}" type="parTrans" cxnId="{AD48F85C-FC87-41C0-9B06-AF2679B05E75}">
      <dgm:prSet/>
      <dgm:spPr/>
      <dgm:t>
        <a:bodyPr/>
        <a:lstStyle/>
        <a:p>
          <a:endParaRPr lang="en-US"/>
        </a:p>
      </dgm:t>
    </dgm:pt>
    <dgm:pt modelId="{9C73FA84-D428-4EDD-A735-678C56FB2A1B}" type="sibTrans" cxnId="{AD48F85C-FC87-41C0-9B06-AF2679B05E75}">
      <dgm:prSet/>
      <dgm:spPr/>
      <dgm:t>
        <a:bodyPr/>
        <a:lstStyle/>
        <a:p>
          <a:endParaRPr lang="en-US"/>
        </a:p>
      </dgm:t>
    </dgm:pt>
    <dgm:pt modelId="{89763248-47BF-4982-AE59-C567A3A6441F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ABC992-AF1E-48F5-9E89-494CC278DAE5}" type="parTrans" cxnId="{D14F8A2F-3454-43CF-B3BF-ADAF27FE8FBC}">
      <dgm:prSet/>
      <dgm:spPr/>
      <dgm:t>
        <a:bodyPr/>
        <a:lstStyle/>
        <a:p>
          <a:endParaRPr lang="en-US"/>
        </a:p>
      </dgm:t>
    </dgm:pt>
    <dgm:pt modelId="{B7674F9C-79F2-4AC3-967C-E7FB45EFD5D1}" type="sibTrans" cxnId="{D14F8A2F-3454-43CF-B3BF-ADAF27FE8FBC}">
      <dgm:prSet/>
      <dgm:spPr/>
      <dgm:t>
        <a:bodyPr/>
        <a:lstStyle/>
        <a:p>
          <a:endParaRPr lang="en-US"/>
        </a:p>
      </dgm:t>
    </dgm:pt>
    <dgm:pt modelId="{7DC7ADD6-49D1-4AFC-A188-794936F9945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EDBE32BF-8664-4C93-84FB-B87E6947CE65}" type="parTrans" cxnId="{1E77B582-00A0-49C0-BD0A-BCEEAFCE0F80}">
      <dgm:prSet/>
      <dgm:spPr/>
      <dgm:t>
        <a:bodyPr/>
        <a:lstStyle/>
        <a:p>
          <a:endParaRPr lang="en-US"/>
        </a:p>
      </dgm:t>
    </dgm:pt>
    <dgm:pt modelId="{C2E9C609-001B-45AB-A938-8819BB73E28F}" type="sibTrans" cxnId="{1E77B582-00A0-49C0-BD0A-BCEEAFCE0F80}">
      <dgm:prSet/>
      <dgm:spPr/>
      <dgm:t>
        <a:bodyPr/>
        <a:lstStyle/>
        <a:p>
          <a:endParaRPr lang="en-US"/>
        </a:p>
      </dgm:t>
    </dgm:pt>
    <dgm:pt modelId="{3916BC55-C055-4090-A7EF-AF48E352A8DD}">
      <dgm:prSet/>
      <dgm:spPr/>
      <dgm:t>
        <a:bodyPr/>
        <a:lstStyle/>
        <a:p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</a:p>
      </dgm:t>
    </dgm:pt>
    <dgm:pt modelId="{517DF932-1025-40B0-8C25-E95CC8ED9A9B}" type="parTrans" cxnId="{8907DB37-2646-49D2-868D-36F8EF231D44}">
      <dgm:prSet/>
      <dgm:spPr/>
      <dgm:t>
        <a:bodyPr/>
        <a:lstStyle/>
        <a:p>
          <a:endParaRPr lang="en-US"/>
        </a:p>
      </dgm:t>
    </dgm:pt>
    <dgm:pt modelId="{C08F8076-2F29-4662-B9FD-B3057713A66E}" type="sibTrans" cxnId="{8907DB37-2646-49D2-868D-36F8EF231D44}">
      <dgm:prSet/>
      <dgm:spPr/>
      <dgm:t>
        <a:bodyPr/>
        <a:lstStyle/>
        <a:p>
          <a:endParaRPr lang="en-US"/>
        </a:p>
      </dgm:t>
    </dgm:pt>
    <dgm:pt modelId="{3B0D0CEF-EF87-4511-81C0-B86D561ACB1D}">
      <dgm:prSet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Basic is </a:t>
          </a:r>
          <a:r>
            <a:rPr lang="en-US" u="sng" dirty="0" smtClean="0">
              <a:solidFill>
                <a:srgbClr val="FF0000"/>
              </a:solidFill>
            </a:rPr>
            <a:t>NOT</a:t>
          </a:r>
          <a:r>
            <a:rPr lang="en-US" dirty="0" smtClean="0">
              <a:solidFill>
                <a:srgbClr val="FF0000"/>
              </a:solidFill>
            </a:rPr>
            <a:t> OK</a:t>
          </a:r>
          <a:endParaRPr lang="en-US" dirty="0">
            <a:solidFill>
              <a:srgbClr val="FF0000"/>
            </a:solidFill>
          </a:endParaRPr>
        </a:p>
      </dgm:t>
    </dgm:pt>
    <dgm:pt modelId="{B9841304-F3B9-466D-967D-7640765B27D0}" type="parTrans" cxnId="{E98F3865-F0A8-4B23-9238-DBD226DF147E}">
      <dgm:prSet/>
      <dgm:spPr/>
      <dgm:t>
        <a:bodyPr/>
        <a:lstStyle/>
        <a:p>
          <a:endParaRPr lang="en-US"/>
        </a:p>
      </dgm:t>
    </dgm:pt>
    <dgm:pt modelId="{E03FDF10-0F1A-4AEF-A35F-54F3B6976846}" type="sibTrans" cxnId="{E98F3865-F0A8-4B23-9238-DBD226DF147E}">
      <dgm:prSet/>
      <dgm:spPr/>
      <dgm:t>
        <a:bodyPr/>
        <a:lstStyle/>
        <a:p>
          <a:endParaRPr lang="en-US"/>
        </a:p>
      </dgm:t>
    </dgm:pt>
    <dgm:pt modelId="{72108AD2-370E-449D-9CC5-5177B8B6EEBA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DE99F9F9-E38F-4C3B-954E-4B49978CF333}" type="parTrans" cxnId="{2B0E665D-BC65-4392-B6F6-99A4578F188D}">
      <dgm:prSet/>
      <dgm:spPr/>
      <dgm:t>
        <a:bodyPr/>
        <a:lstStyle/>
        <a:p>
          <a:endParaRPr lang="en-US"/>
        </a:p>
      </dgm:t>
    </dgm:pt>
    <dgm:pt modelId="{01B4FAE5-B4B8-4909-86B8-5094A35E245F}" type="sibTrans" cxnId="{2B0E665D-BC65-4392-B6F6-99A4578F188D}">
      <dgm:prSet/>
      <dgm:spPr/>
      <dgm:t>
        <a:bodyPr/>
        <a:lstStyle/>
        <a:p>
          <a:endParaRPr lang="en-US"/>
        </a:p>
      </dgm:t>
    </dgm:pt>
    <dgm:pt modelId="{9D674103-86AF-4446-9CE9-CEDB7F48B0DD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53BBC0A5-473E-40F9-A06F-50CCF5F318AB}" type="parTrans" cxnId="{B3294066-DFEB-4422-A168-E27D85BCCBFC}">
      <dgm:prSet/>
      <dgm:spPr/>
      <dgm:t>
        <a:bodyPr/>
        <a:lstStyle/>
        <a:p>
          <a:endParaRPr lang="en-US"/>
        </a:p>
      </dgm:t>
    </dgm:pt>
    <dgm:pt modelId="{C3E6973E-FB2B-4444-A87C-6A0FB1A4EDFE}" type="sibTrans" cxnId="{B3294066-DFEB-4422-A168-E27D85BCCBFC}">
      <dgm:prSet/>
      <dgm:spPr/>
      <dgm:t>
        <a:bodyPr/>
        <a:lstStyle/>
        <a:p>
          <a:endParaRPr lang="en-US"/>
        </a:p>
      </dgm:t>
    </dgm:pt>
    <dgm:pt modelId="{93976CC7-ABAE-4B3A-9D51-C14E3A29DA64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7349D100-84A6-4592-B6C4-B29D2E114AED}" type="parTrans" cxnId="{4EA93F53-903E-4402-88DC-1E0E7DF00948}">
      <dgm:prSet/>
      <dgm:spPr/>
      <dgm:t>
        <a:bodyPr/>
        <a:lstStyle/>
        <a:p>
          <a:endParaRPr lang="en-US"/>
        </a:p>
      </dgm:t>
    </dgm:pt>
    <dgm:pt modelId="{041E755D-F0C7-4EFB-A3DF-EABE614E08BB}" type="sibTrans" cxnId="{4EA93F53-903E-4402-88DC-1E0E7DF00948}">
      <dgm:prSet/>
      <dgm:spPr/>
      <dgm:t>
        <a:bodyPr/>
        <a:lstStyle/>
        <a:p>
          <a:endParaRPr lang="en-US"/>
        </a:p>
      </dgm:t>
    </dgm:pt>
    <dgm:pt modelId="{D5C28B9B-D8FD-40A5-97EF-3FFAC1E41722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BF293BAD-9B08-4AD2-9D0B-F0C46E21EFA8}" type="parTrans" cxnId="{87C70F41-1420-4D02-A788-4A0B1D12ED3A}">
      <dgm:prSet/>
      <dgm:spPr/>
      <dgm:t>
        <a:bodyPr/>
        <a:lstStyle/>
        <a:p>
          <a:endParaRPr lang="en-US"/>
        </a:p>
      </dgm:t>
    </dgm:pt>
    <dgm:pt modelId="{6F68EDAE-EADE-410B-AF70-6168AAD3CE05}" type="sibTrans" cxnId="{87C70F41-1420-4D02-A788-4A0B1D12ED3A}">
      <dgm:prSet/>
      <dgm:spPr/>
      <dgm:t>
        <a:bodyPr/>
        <a:lstStyle/>
        <a:p>
          <a:endParaRPr lang="en-US"/>
        </a:p>
      </dgm:t>
    </dgm:pt>
    <dgm:pt modelId="{AB728522-8C3A-4095-A9C4-9DCBCD0AD8EC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A81E2054-1F49-418A-9C9D-54CA957D221F}" type="parTrans" cxnId="{81DD116B-E65E-4EAF-800F-7FFAC7F4432E}">
      <dgm:prSet/>
      <dgm:spPr/>
      <dgm:t>
        <a:bodyPr/>
        <a:lstStyle/>
        <a:p>
          <a:endParaRPr lang="en-US"/>
        </a:p>
      </dgm:t>
    </dgm:pt>
    <dgm:pt modelId="{98749588-A222-476B-80C0-3F3FCD9CF4EC}" type="sibTrans" cxnId="{81DD116B-E65E-4EAF-800F-7FFAC7F4432E}">
      <dgm:prSet/>
      <dgm:spPr/>
      <dgm:t>
        <a:bodyPr/>
        <a:lstStyle/>
        <a:p>
          <a:endParaRPr lang="en-US"/>
        </a:p>
      </dgm:t>
    </dgm:pt>
    <dgm:pt modelId="{34AC4AD7-C380-4BF9-AA9F-3B55588AC5DA}">
      <dgm:prSet/>
      <dgm:spPr/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dirty="0">
            <a:solidFill>
              <a:schemeClr val="accent6">
                <a:lumMod val="75000"/>
              </a:schemeClr>
            </a:solidFill>
          </a:endParaRPr>
        </a:p>
      </dgm:t>
    </dgm:pt>
    <dgm:pt modelId="{0013DB60-884B-46A4-B34F-D1643DC25A5F}" type="parTrans" cxnId="{2D69C9A6-0DA9-4975-B90E-394579EE286E}">
      <dgm:prSet/>
      <dgm:spPr/>
      <dgm:t>
        <a:bodyPr/>
        <a:lstStyle/>
        <a:p>
          <a:endParaRPr lang="en-US"/>
        </a:p>
      </dgm:t>
    </dgm:pt>
    <dgm:pt modelId="{11ABD4B1-119A-4B11-8F55-62781E799D3C}" type="sibTrans" cxnId="{2D69C9A6-0DA9-4975-B90E-394579EE286E}">
      <dgm:prSet/>
      <dgm:spPr/>
      <dgm:t>
        <a:bodyPr/>
        <a:lstStyle/>
        <a:p>
          <a:endParaRPr lang="en-US"/>
        </a:p>
      </dgm:t>
    </dgm:pt>
    <dgm:pt modelId="{2A4A8065-0776-4B86-86F4-C09D276A22DE}" type="pres">
      <dgm:prSet presAssocID="{C829E514-9F7A-4B2D-9A24-2B6D8E1948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B855CE-9B55-4D30-ABE8-A3355E652F27}" type="pres">
      <dgm:prSet presAssocID="{BB90977E-D760-4317-AAF3-CBC448D400A5}" presName="root" presStyleCnt="0"/>
      <dgm:spPr/>
    </dgm:pt>
    <dgm:pt modelId="{C0925F51-D8E0-4A3F-BE02-66E3A395FC0C}" type="pres">
      <dgm:prSet presAssocID="{BB90977E-D760-4317-AAF3-CBC448D400A5}" presName="rootComposite" presStyleCnt="0"/>
      <dgm:spPr/>
    </dgm:pt>
    <dgm:pt modelId="{D4E2A5AB-D7D5-4785-B988-FD4365E0E658}" type="pres">
      <dgm:prSet presAssocID="{BB90977E-D760-4317-AAF3-CBC448D400A5}" presName="rootText" presStyleLbl="node1" presStyleIdx="0" presStyleCnt="8"/>
      <dgm:spPr/>
      <dgm:t>
        <a:bodyPr/>
        <a:lstStyle/>
        <a:p>
          <a:endParaRPr lang="en-US"/>
        </a:p>
      </dgm:t>
    </dgm:pt>
    <dgm:pt modelId="{B8793FAF-86FB-4F04-AF77-9A2D58195F6B}" type="pres">
      <dgm:prSet presAssocID="{BB90977E-D760-4317-AAF3-CBC448D400A5}" presName="rootConnector" presStyleLbl="node1" presStyleIdx="0" presStyleCnt="8"/>
      <dgm:spPr/>
      <dgm:t>
        <a:bodyPr/>
        <a:lstStyle/>
        <a:p>
          <a:endParaRPr lang="en-US"/>
        </a:p>
      </dgm:t>
    </dgm:pt>
    <dgm:pt modelId="{CB831529-CB19-4AEC-9F23-A0D7DE07C8AD}" type="pres">
      <dgm:prSet presAssocID="{BB90977E-D760-4317-AAF3-CBC448D400A5}" presName="childShape" presStyleCnt="0"/>
      <dgm:spPr/>
    </dgm:pt>
    <dgm:pt modelId="{EC25D693-36EF-4927-A661-564E4E4CDF1C}" type="pres">
      <dgm:prSet presAssocID="{CEF480F6-473E-45D9-BDD6-581D5BBFAA57}" presName="Name13" presStyleLbl="parChTrans1D2" presStyleIdx="0" presStyleCnt="32"/>
      <dgm:spPr/>
      <dgm:t>
        <a:bodyPr/>
        <a:lstStyle/>
        <a:p>
          <a:endParaRPr lang="en-US"/>
        </a:p>
      </dgm:t>
    </dgm:pt>
    <dgm:pt modelId="{598DE809-C1BB-41A1-BA62-C45715445A35}" type="pres">
      <dgm:prSet presAssocID="{7BAFD39F-F859-4E7F-9EB1-6CA4885C5193}" presName="childText" presStyleLbl="bgAcc1" presStyleIdx="0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299F6-B738-4990-930E-38EB6AC9309F}" type="pres">
      <dgm:prSet presAssocID="{57C71A73-FC98-4A44-8BAA-0153161F3B06}" presName="Name13" presStyleLbl="parChTrans1D2" presStyleIdx="1" presStyleCnt="32"/>
      <dgm:spPr/>
      <dgm:t>
        <a:bodyPr/>
        <a:lstStyle/>
        <a:p>
          <a:endParaRPr lang="en-US"/>
        </a:p>
      </dgm:t>
    </dgm:pt>
    <dgm:pt modelId="{06465A2C-2D45-4008-9F69-3E28B389E3B5}" type="pres">
      <dgm:prSet presAssocID="{EB655040-7F92-424C-B814-9DDABB0613B4}" presName="childText" presStyleLbl="bgAcc1" presStyleIdx="1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B8B8D-5F57-4670-A271-EA9061155EEE}" type="pres">
      <dgm:prSet presAssocID="{1FB88E4F-30D7-46B1-A42F-8E09F45F023E}" presName="Name13" presStyleLbl="parChTrans1D2" presStyleIdx="2" presStyleCnt="32"/>
      <dgm:spPr/>
      <dgm:t>
        <a:bodyPr/>
        <a:lstStyle/>
        <a:p>
          <a:endParaRPr lang="en-US"/>
        </a:p>
      </dgm:t>
    </dgm:pt>
    <dgm:pt modelId="{ADEB0A4E-7096-4325-A121-148FB86CAEED}" type="pres">
      <dgm:prSet presAssocID="{55ACCA36-6935-4EDB-9918-B9CF0444B63A}" presName="childText" presStyleLbl="bgAcc1" presStyleIdx="2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348188-81CC-4908-A2D1-715D90399EB2}" type="pres">
      <dgm:prSet presAssocID="{A3F12944-8803-4FFA-83D3-E7550198AB87}" presName="Name13" presStyleLbl="parChTrans1D2" presStyleIdx="3" presStyleCnt="32"/>
      <dgm:spPr/>
      <dgm:t>
        <a:bodyPr/>
        <a:lstStyle/>
        <a:p>
          <a:endParaRPr lang="en-US"/>
        </a:p>
      </dgm:t>
    </dgm:pt>
    <dgm:pt modelId="{E87D0EA5-3107-429F-AEF7-9F1194A60121}" type="pres">
      <dgm:prSet presAssocID="{B73F212F-95FC-4EBC-ADE1-BD26C62A3F58}" presName="childText" presStyleLbl="bgAcc1" presStyleIdx="3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E315B-BAF8-4B08-B430-68F5FA9B5DAA}" type="pres">
      <dgm:prSet presAssocID="{AC7E53F3-DB10-438D-AE67-738144121242}" presName="root" presStyleCnt="0"/>
      <dgm:spPr/>
    </dgm:pt>
    <dgm:pt modelId="{B289E6DF-51A3-47E4-B30F-84E830192403}" type="pres">
      <dgm:prSet presAssocID="{AC7E53F3-DB10-438D-AE67-738144121242}" presName="rootComposite" presStyleCnt="0"/>
      <dgm:spPr/>
    </dgm:pt>
    <dgm:pt modelId="{11FDD3AB-1EC6-48CE-A016-CF4D24D76EB3}" type="pres">
      <dgm:prSet presAssocID="{AC7E53F3-DB10-438D-AE67-738144121242}" presName="rootText" presStyleLbl="node1" presStyleIdx="1" presStyleCnt="8"/>
      <dgm:spPr/>
      <dgm:t>
        <a:bodyPr/>
        <a:lstStyle/>
        <a:p>
          <a:endParaRPr lang="en-US"/>
        </a:p>
      </dgm:t>
    </dgm:pt>
    <dgm:pt modelId="{ADB71E57-7973-4C7C-ABB1-BB4510B52135}" type="pres">
      <dgm:prSet presAssocID="{AC7E53F3-DB10-438D-AE67-738144121242}" presName="rootConnector" presStyleLbl="node1" presStyleIdx="1" presStyleCnt="8"/>
      <dgm:spPr/>
      <dgm:t>
        <a:bodyPr/>
        <a:lstStyle/>
        <a:p>
          <a:endParaRPr lang="en-US"/>
        </a:p>
      </dgm:t>
    </dgm:pt>
    <dgm:pt modelId="{F7D4BD51-1EFD-4327-BB76-9BE706AC9210}" type="pres">
      <dgm:prSet presAssocID="{AC7E53F3-DB10-438D-AE67-738144121242}" presName="childShape" presStyleCnt="0"/>
      <dgm:spPr/>
    </dgm:pt>
    <dgm:pt modelId="{CE07AD4E-D7C2-4572-9A5C-9B6868CED372}" type="pres">
      <dgm:prSet presAssocID="{13B88B80-2258-44E6-9413-5128F8ABE010}" presName="Name13" presStyleLbl="parChTrans1D2" presStyleIdx="4" presStyleCnt="32"/>
      <dgm:spPr/>
      <dgm:t>
        <a:bodyPr/>
        <a:lstStyle/>
        <a:p>
          <a:endParaRPr lang="en-US"/>
        </a:p>
      </dgm:t>
    </dgm:pt>
    <dgm:pt modelId="{36380FA3-1C70-4E12-845A-3F69BBB36288}" type="pres">
      <dgm:prSet presAssocID="{3467944C-47CA-4C68-9B8C-824F21787BEC}" presName="childText" presStyleLbl="bgAcc1" presStyleIdx="4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ABB13-3D3D-40F8-9696-5561BFD837DB}" type="pres">
      <dgm:prSet presAssocID="{A82A60F2-3160-46EF-82F4-540FD2F254EF}" presName="Name13" presStyleLbl="parChTrans1D2" presStyleIdx="5" presStyleCnt="32"/>
      <dgm:spPr/>
      <dgm:t>
        <a:bodyPr/>
        <a:lstStyle/>
        <a:p>
          <a:endParaRPr lang="en-US"/>
        </a:p>
      </dgm:t>
    </dgm:pt>
    <dgm:pt modelId="{D5D4EE9F-3141-449E-8BD4-149BB49B0D0C}" type="pres">
      <dgm:prSet presAssocID="{7EA89012-440B-48F1-BBCA-235C7660CCB4}" presName="childText" presStyleLbl="bgAcc1" presStyleIdx="5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11351-7652-4B46-B29E-FBA36F0367D9}" type="pres">
      <dgm:prSet presAssocID="{FDE08E92-E045-4896-9714-26A9775DE951}" presName="Name13" presStyleLbl="parChTrans1D2" presStyleIdx="6" presStyleCnt="32"/>
      <dgm:spPr/>
      <dgm:t>
        <a:bodyPr/>
        <a:lstStyle/>
        <a:p>
          <a:endParaRPr lang="en-US"/>
        </a:p>
      </dgm:t>
    </dgm:pt>
    <dgm:pt modelId="{7D88774A-43BF-410A-86CB-90432785634A}" type="pres">
      <dgm:prSet presAssocID="{05CD287C-3FEB-4E2C-A8B4-6E0A4FEE262B}" presName="childText" presStyleLbl="bgAcc1" presStyleIdx="6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E5743-96B3-48F6-B8B3-154903E8E9E3}" type="pres">
      <dgm:prSet presAssocID="{DE99F9F9-E38F-4C3B-954E-4B49978CF333}" presName="Name13" presStyleLbl="parChTrans1D2" presStyleIdx="7" presStyleCnt="32"/>
      <dgm:spPr/>
      <dgm:t>
        <a:bodyPr/>
        <a:lstStyle/>
        <a:p>
          <a:endParaRPr lang="en-US"/>
        </a:p>
      </dgm:t>
    </dgm:pt>
    <dgm:pt modelId="{0D309B98-EA27-4D82-8D6A-93C030BD065D}" type="pres">
      <dgm:prSet presAssocID="{72108AD2-370E-449D-9CC5-5177B8B6EEBA}" presName="childText" presStyleLbl="bgAcc1" presStyleIdx="7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C7F44-6BA6-4419-B4D0-DE5218080FDA}" type="pres">
      <dgm:prSet presAssocID="{63E4C095-71A8-40D6-A7C4-016739EBCB5D}" presName="root" presStyleCnt="0"/>
      <dgm:spPr/>
    </dgm:pt>
    <dgm:pt modelId="{091F9868-B64F-4BE2-A6E2-F4B7AB1CCD34}" type="pres">
      <dgm:prSet presAssocID="{63E4C095-71A8-40D6-A7C4-016739EBCB5D}" presName="rootComposite" presStyleCnt="0"/>
      <dgm:spPr/>
    </dgm:pt>
    <dgm:pt modelId="{1AA9FC9D-5934-4184-ADE3-716B1562CBAD}" type="pres">
      <dgm:prSet presAssocID="{63E4C095-71A8-40D6-A7C4-016739EBCB5D}" presName="rootText" presStyleLbl="node1" presStyleIdx="2" presStyleCnt="8"/>
      <dgm:spPr/>
      <dgm:t>
        <a:bodyPr/>
        <a:lstStyle/>
        <a:p>
          <a:endParaRPr lang="en-US"/>
        </a:p>
      </dgm:t>
    </dgm:pt>
    <dgm:pt modelId="{66C6394F-5EF4-4A13-9E38-0CAE5EB6D6EB}" type="pres">
      <dgm:prSet presAssocID="{63E4C095-71A8-40D6-A7C4-016739EBCB5D}" presName="rootConnector" presStyleLbl="node1" presStyleIdx="2" presStyleCnt="8"/>
      <dgm:spPr/>
      <dgm:t>
        <a:bodyPr/>
        <a:lstStyle/>
        <a:p>
          <a:endParaRPr lang="en-US"/>
        </a:p>
      </dgm:t>
    </dgm:pt>
    <dgm:pt modelId="{116D025E-9B71-43AD-BF68-323C052B8F66}" type="pres">
      <dgm:prSet presAssocID="{63E4C095-71A8-40D6-A7C4-016739EBCB5D}" presName="childShape" presStyleCnt="0"/>
      <dgm:spPr/>
    </dgm:pt>
    <dgm:pt modelId="{841630CA-8975-4BBA-8513-078EEDF9399F}" type="pres">
      <dgm:prSet presAssocID="{C07656C7-DAF6-47AE-A29E-55275A3FD481}" presName="Name13" presStyleLbl="parChTrans1D2" presStyleIdx="8" presStyleCnt="32"/>
      <dgm:spPr/>
      <dgm:t>
        <a:bodyPr/>
        <a:lstStyle/>
        <a:p>
          <a:endParaRPr lang="en-US"/>
        </a:p>
      </dgm:t>
    </dgm:pt>
    <dgm:pt modelId="{06121889-0B37-47F2-A95E-6D2C459D36BB}" type="pres">
      <dgm:prSet presAssocID="{64511C7E-EC25-4CF0-9175-BE827C3163BE}" presName="childText" presStyleLbl="bgAcc1" presStyleIdx="8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F155B-FE50-4A56-A995-341028F4E459}" type="pres">
      <dgm:prSet presAssocID="{30C38A58-F01E-4581-8A26-CE4228C987A1}" presName="Name13" presStyleLbl="parChTrans1D2" presStyleIdx="9" presStyleCnt="32"/>
      <dgm:spPr/>
      <dgm:t>
        <a:bodyPr/>
        <a:lstStyle/>
        <a:p>
          <a:endParaRPr lang="en-US"/>
        </a:p>
      </dgm:t>
    </dgm:pt>
    <dgm:pt modelId="{1C75B8D5-C032-4CF6-86FE-CFD423FC1EBE}" type="pres">
      <dgm:prSet presAssocID="{E7A3478F-F3B8-4480-BACD-BF8A127955BC}" presName="childText" presStyleLbl="bgAcc1" presStyleIdx="9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E326F-52D9-4899-AF0F-0A4A76ACABBA}" type="pres">
      <dgm:prSet presAssocID="{FA4DFC8C-049A-4CF8-96D5-8F4E8755BB9A}" presName="Name13" presStyleLbl="parChTrans1D2" presStyleIdx="10" presStyleCnt="32"/>
      <dgm:spPr/>
      <dgm:t>
        <a:bodyPr/>
        <a:lstStyle/>
        <a:p>
          <a:endParaRPr lang="en-US"/>
        </a:p>
      </dgm:t>
    </dgm:pt>
    <dgm:pt modelId="{C87969CE-B059-40AC-A053-11F2C7E3B5EB}" type="pres">
      <dgm:prSet presAssocID="{B6F63B4A-7B34-49D8-9398-7C12EA714B0D}" presName="childText" presStyleLbl="bgAcc1" presStyleIdx="10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3FF0F-4FBE-4C80-B78A-BAF1818DF325}" type="pres">
      <dgm:prSet presAssocID="{DC4577D5-C800-4DF7-87A5-DBB8C665D145}" presName="Name13" presStyleLbl="parChTrans1D2" presStyleIdx="11" presStyleCnt="32"/>
      <dgm:spPr/>
      <dgm:t>
        <a:bodyPr/>
        <a:lstStyle/>
        <a:p>
          <a:endParaRPr lang="en-US"/>
        </a:p>
      </dgm:t>
    </dgm:pt>
    <dgm:pt modelId="{FD24340E-A56B-4E8A-B544-499F26F54BAF}" type="pres">
      <dgm:prSet presAssocID="{D735601F-5894-4B4E-B02E-6D4DC99B4C27}" presName="childText" presStyleLbl="bgAcc1" presStyleIdx="11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DEB710-84A2-46F5-BB56-8713EE02D205}" type="pres">
      <dgm:prSet presAssocID="{0CB55F6F-2A76-44A5-A2B7-48319B719BA7}" presName="root" presStyleCnt="0"/>
      <dgm:spPr/>
    </dgm:pt>
    <dgm:pt modelId="{0A5B5A9C-EC7E-43DD-B5B0-5F92D6FAB909}" type="pres">
      <dgm:prSet presAssocID="{0CB55F6F-2A76-44A5-A2B7-48319B719BA7}" presName="rootComposite" presStyleCnt="0"/>
      <dgm:spPr/>
    </dgm:pt>
    <dgm:pt modelId="{DC5B625B-AE39-447E-8402-0CE0EEA2E6A9}" type="pres">
      <dgm:prSet presAssocID="{0CB55F6F-2A76-44A5-A2B7-48319B719BA7}" presName="rootText" presStyleLbl="node1" presStyleIdx="3" presStyleCnt="8"/>
      <dgm:spPr/>
      <dgm:t>
        <a:bodyPr/>
        <a:lstStyle/>
        <a:p>
          <a:endParaRPr lang="en-US"/>
        </a:p>
      </dgm:t>
    </dgm:pt>
    <dgm:pt modelId="{995452FB-A838-4036-8CD5-CA16A171BB20}" type="pres">
      <dgm:prSet presAssocID="{0CB55F6F-2A76-44A5-A2B7-48319B719BA7}" presName="rootConnector" presStyleLbl="node1" presStyleIdx="3" presStyleCnt="8"/>
      <dgm:spPr/>
      <dgm:t>
        <a:bodyPr/>
        <a:lstStyle/>
        <a:p>
          <a:endParaRPr lang="en-US"/>
        </a:p>
      </dgm:t>
    </dgm:pt>
    <dgm:pt modelId="{43B7D019-63AF-4780-AA3F-2940F154D726}" type="pres">
      <dgm:prSet presAssocID="{0CB55F6F-2A76-44A5-A2B7-48319B719BA7}" presName="childShape" presStyleCnt="0"/>
      <dgm:spPr/>
    </dgm:pt>
    <dgm:pt modelId="{4FF417D2-52E1-4095-8E4A-23BF5BB7AF60}" type="pres">
      <dgm:prSet presAssocID="{3946E559-1BB3-4DE9-A352-272CE6047EF8}" presName="Name13" presStyleLbl="parChTrans1D2" presStyleIdx="12" presStyleCnt="32"/>
      <dgm:spPr/>
      <dgm:t>
        <a:bodyPr/>
        <a:lstStyle/>
        <a:p>
          <a:endParaRPr lang="en-US"/>
        </a:p>
      </dgm:t>
    </dgm:pt>
    <dgm:pt modelId="{B36004C4-C539-4E3A-82FB-2A7AC6FD6EF4}" type="pres">
      <dgm:prSet presAssocID="{838E5A0E-FE83-4F7B-82F5-BB85A0A1B91D}" presName="childText" presStyleLbl="bgAcc1" presStyleIdx="12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3D429-19D5-49E1-A3F4-5F672A5655E9}" type="pres">
      <dgm:prSet presAssocID="{64DA7786-DB63-4850-97DB-88D027AA5B93}" presName="Name13" presStyleLbl="parChTrans1D2" presStyleIdx="13" presStyleCnt="32"/>
      <dgm:spPr/>
      <dgm:t>
        <a:bodyPr/>
        <a:lstStyle/>
        <a:p>
          <a:endParaRPr lang="en-US"/>
        </a:p>
      </dgm:t>
    </dgm:pt>
    <dgm:pt modelId="{CF574DC5-45CD-4D56-B057-EFA43AA8C631}" type="pres">
      <dgm:prSet presAssocID="{8C51DB5B-7071-492E-96D6-D2D64B29EDEA}" presName="childText" presStyleLbl="bgAcc1" presStyleIdx="13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74CB1-4AC6-4029-838E-DE5DA0D30D10}" type="pres">
      <dgm:prSet presAssocID="{764C235C-13D5-42E4-8A4C-F00CE3C29D5F}" presName="Name13" presStyleLbl="parChTrans1D2" presStyleIdx="14" presStyleCnt="32"/>
      <dgm:spPr/>
      <dgm:t>
        <a:bodyPr/>
        <a:lstStyle/>
        <a:p>
          <a:endParaRPr lang="en-US"/>
        </a:p>
      </dgm:t>
    </dgm:pt>
    <dgm:pt modelId="{DC91F4D6-1F22-4F89-83C8-3A13B09D9E68}" type="pres">
      <dgm:prSet presAssocID="{B7770A1C-4BA2-4204-B948-705E54F47327}" presName="childText" presStyleLbl="bgAcc1" presStyleIdx="14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D118F0-D79C-4F2F-A94C-A251E6AE2A3D}" type="pres">
      <dgm:prSet presAssocID="{53BBC0A5-473E-40F9-A06F-50CCF5F318AB}" presName="Name13" presStyleLbl="parChTrans1D2" presStyleIdx="15" presStyleCnt="32"/>
      <dgm:spPr/>
      <dgm:t>
        <a:bodyPr/>
        <a:lstStyle/>
        <a:p>
          <a:endParaRPr lang="en-US"/>
        </a:p>
      </dgm:t>
    </dgm:pt>
    <dgm:pt modelId="{3EFC4E49-EDCB-4262-A1B3-D9F9132C439D}" type="pres">
      <dgm:prSet presAssocID="{9D674103-86AF-4446-9CE9-CEDB7F48B0DD}" presName="childText" presStyleLbl="bgAcc1" presStyleIdx="15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8BECD-C0D6-4E51-8ED8-44403A1491A5}" type="pres">
      <dgm:prSet presAssocID="{7C66B1E5-DBFC-41B9-96EE-ADC6DB64528C}" presName="root" presStyleCnt="0"/>
      <dgm:spPr/>
    </dgm:pt>
    <dgm:pt modelId="{D893FF66-A697-482B-8797-225E035481C9}" type="pres">
      <dgm:prSet presAssocID="{7C66B1E5-DBFC-41B9-96EE-ADC6DB64528C}" presName="rootComposite" presStyleCnt="0"/>
      <dgm:spPr/>
    </dgm:pt>
    <dgm:pt modelId="{7A03DE51-D83F-49AC-8DEB-0A8771C071F3}" type="pres">
      <dgm:prSet presAssocID="{7C66B1E5-DBFC-41B9-96EE-ADC6DB64528C}" presName="rootText" presStyleLbl="node1" presStyleIdx="4" presStyleCnt="8"/>
      <dgm:spPr/>
      <dgm:t>
        <a:bodyPr/>
        <a:lstStyle/>
        <a:p>
          <a:endParaRPr lang="en-US"/>
        </a:p>
      </dgm:t>
    </dgm:pt>
    <dgm:pt modelId="{681B39AC-4353-4300-8E19-E40873F38C6D}" type="pres">
      <dgm:prSet presAssocID="{7C66B1E5-DBFC-41B9-96EE-ADC6DB64528C}" presName="rootConnector" presStyleLbl="node1" presStyleIdx="4" presStyleCnt="8"/>
      <dgm:spPr/>
      <dgm:t>
        <a:bodyPr/>
        <a:lstStyle/>
        <a:p>
          <a:endParaRPr lang="en-US"/>
        </a:p>
      </dgm:t>
    </dgm:pt>
    <dgm:pt modelId="{67ADD7D4-B4A6-4CA4-8D48-E9923A442055}" type="pres">
      <dgm:prSet presAssocID="{7C66B1E5-DBFC-41B9-96EE-ADC6DB64528C}" presName="childShape" presStyleCnt="0"/>
      <dgm:spPr/>
    </dgm:pt>
    <dgm:pt modelId="{3A06CA05-4403-4145-8400-59A19D2FB352}" type="pres">
      <dgm:prSet presAssocID="{3A65658E-0F87-4098-BAC1-823E23F2ECFC}" presName="Name13" presStyleLbl="parChTrans1D2" presStyleIdx="16" presStyleCnt="32"/>
      <dgm:spPr/>
      <dgm:t>
        <a:bodyPr/>
        <a:lstStyle/>
        <a:p>
          <a:endParaRPr lang="en-US"/>
        </a:p>
      </dgm:t>
    </dgm:pt>
    <dgm:pt modelId="{16F639BE-3AB9-4DC5-B4B2-996CF2B23F7C}" type="pres">
      <dgm:prSet presAssocID="{000DA788-6596-4C7E-8160-A8A6B2B3C1A5}" presName="childText" presStyleLbl="bgAcc1" presStyleIdx="16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BB71F-FEBD-4006-AFC2-10D68A478DD3}" type="pres">
      <dgm:prSet presAssocID="{219A350E-4E36-4043-A097-188C0F46A0EC}" presName="Name13" presStyleLbl="parChTrans1D2" presStyleIdx="17" presStyleCnt="32"/>
      <dgm:spPr/>
      <dgm:t>
        <a:bodyPr/>
        <a:lstStyle/>
        <a:p>
          <a:endParaRPr lang="en-US"/>
        </a:p>
      </dgm:t>
    </dgm:pt>
    <dgm:pt modelId="{55FD4E30-1451-45C4-A0B9-1C1B087C36E6}" type="pres">
      <dgm:prSet presAssocID="{088B0091-4070-4E15-B4D1-B4617D7E3AE2}" presName="childText" presStyleLbl="bgAcc1" presStyleIdx="17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42F33-4EEC-4014-A540-FB3D57730360}" type="pres">
      <dgm:prSet presAssocID="{93145023-8FBA-4807-A882-BC3DFA71E55D}" presName="Name13" presStyleLbl="parChTrans1D2" presStyleIdx="18" presStyleCnt="32"/>
      <dgm:spPr/>
      <dgm:t>
        <a:bodyPr/>
        <a:lstStyle/>
        <a:p>
          <a:endParaRPr lang="en-US"/>
        </a:p>
      </dgm:t>
    </dgm:pt>
    <dgm:pt modelId="{58E925BB-97D9-431F-86F9-17E77E195086}" type="pres">
      <dgm:prSet presAssocID="{F134BA8C-2929-4FE3-B80F-1D2DA62ABF88}" presName="childText" presStyleLbl="bgAcc1" presStyleIdx="18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02A57-0C6B-4B1C-A909-4BC23CAF54E7}" type="pres">
      <dgm:prSet presAssocID="{7349D100-84A6-4592-B6C4-B29D2E114AED}" presName="Name13" presStyleLbl="parChTrans1D2" presStyleIdx="19" presStyleCnt="32"/>
      <dgm:spPr/>
      <dgm:t>
        <a:bodyPr/>
        <a:lstStyle/>
        <a:p>
          <a:endParaRPr lang="en-US"/>
        </a:p>
      </dgm:t>
    </dgm:pt>
    <dgm:pt modelId="{9F2FCD3C-21F5-4DCA-B398-5A5E795B14CF}" type="pres">
      <dgm:prSet presAssocID="{93976CC7-ABAE-4B3A-9D51-C14E3A29DA64}" presName="childText" presStyleLbl="bgAcc1" presStyleIdx="19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8BB25-7827-4358-8B9A-CEAF14F228A1}" type="pres">
      <dgm:prSet presAssocID="{A95A96B0-BE56-4004-8707-EA4E2CB45259}" presName="root" presStyleCnt="0"/>
      <dgm:spPr/>
    </dgm:pt>
    <dgm:pt modelId="{93B87527-D2A5-4CFD-A225-F737E4B9885C}" type="pres">
      <dgm:prSet presAssocID="{A95A96B0-BE56-4004-8707-EA4E2CB45259}" presName="rootComposite" presStyleCnt="0"/>
      <dgm:spPr/>
    </dgm:pt>
    <dgm:pt modelId="{7759CDEE-6AFF-4969-8CE4-5A08382FB3E4}" type="pres">
      <dgm:prSet presAssocID="{A95A96B0-BE56-4004-8707-EA4E2CB45259}" presName="rootText" presStyleLbl="node1" presStyleIdx="5" presStyleCnt="8"/>
      <dgm:spPr/>
      <dgm:t>
        <a:bodyPr/>
        <a:lstStyle/>
        <a:p>
          <a:endParaRPr lang="en-US"/>
        </a:p>
      </dgm:t>
    </dgm:pt>
    <dgm:pt modelId="{914F544B-B660-414A-A14B-74C4477D6F5F}" type="pres">
      <dgm:prSet presAssocID="{A95A96B0-BE56-4004-8707-EA4E2CB45259}" presName="rootConnector" presStyleLbl="node1" presStyleIdx="5" presStyleCnt="8"/>
      <dgm:spPr/>
      <dgm:t>
        <a:bodyPr/>
        <a:lstStyle/>
        <a:p>
          <a:endParaRPr lang="en-US"/>
        </a:p>
      </dgm:t>
    </dgm:pt>
    <dgm:pt modelId="{2541A075-348D-477E-937B-93DBB6AD6611}" type="pres">
      <dgm:prSet presAssocID="{A95A96B0-BE56-4004-8707-EA4E2CB45259}" presName="childShape" presStyleCnt="0"/>
      <dgm:spPr/>
    </dgm:pt>
    <dgm:pt modelId="{42FC8ABF-BBDD-49C3-8BEB-38D7BB62936E}" type="pres">
      <dgm:prSet presAssocID="{03B013F0-5CE5-4E20-84FF-0236ECEB3902}" presName="Name13" presStyleLbl="parChTrans1D2" presStyleIdx="20" presStyleCnt="32"/>
      <dgm:spPr/>
      <dgm:t>
        <a:bodyPr/>
        <a:lstStyle/>
        <a:p>
          <a:endParaRPr lang="en-US"/>
        </a:p>
      </dgm:t>
    </dgm:pt>
    <dgm:pt modelId="{437195E5-0F77-4502-A61F-DF78F5A53B55}" type="pres">
      <dgm:prSet presAssocID="{3EDFC219-B8B8-4346-9C36-5DEE6F382072}" presName="childText" presStyleLbl="bgAcc1" presStyleIdx="20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90AB3D-B097-417E-8E24-EC21527E85B9}" type="pres">
      <dgm:prSet presAssocID="{B1C7D5B2-3389-47AE-AF1A-11687A74460E}" presName="Name13" presStyleLbl="parChTrans1D2" presStyleIdx="21" presStyleCnt="32"/>
      <dgm:spPr/>
      <dgm:t>
        <a:bodyPr/>
        <a:lstStyle/>
        <a:p>
          <a:endParaRPr lang="en-US"/>
        </a:p>
      </dgm:t>
    </dgm:pt>
    <dgm:pt modelId="{FD236DC4-903F-499E-B4FD-1DC6A34CC565}" type="pres">
      <dgm:prSet presAssocID="{45BAB0D7-43A3-4B11-B732-F48D190F12B2}" presName="childText" presStyleLbl="bgAcc1" presStyleIdx="21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2AF87-ACA7-483A-988F-852E9E87590E}" type="pres">
      <dgm:prSet presAssocID="{C395CC41-16F5-49D2-A69E-7E874001EE4C}" presName="Name13" presStyleLbl="parChTrans1D2" presStyleIdx="22" presStyleCnt="32"/>
      <dgm:spPr/>
      <dgm:t>
        <a:bodyPr/>
        <a:lstStyle/>
        <a:p>
          <a:endParaRPr lang="en-US"/>
        </a:p>
      </dgm:t>
    </dgm:pt>
    <dgm:pt modelId="{713310FB-594A-47E9-82F5-1829A8508EDD}" type="pres">
      <dgm:prSet presAssocID="{0AE1BBA7-7B2C-4425-9454-911B82BDEB11}" presName="childText" presStyleLbl="bgAcc1" presStyleIdx="22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429E5-57AA-43FA-9B1F-4069F7D034E7}" type="pres">
      <dgm:prSet presAssocID="{BF293BAD-9B08-4AD2-9D0B-F0C46E21EFA8}" presName="Name13" presStyleLbl="parChTrans1D2" presStyleIdx="23" presStyleCnt="32"/>
      <dgm:spPr/>
      <dgm:t>
        <a:bodyPr/>
        <a:lstStyle/>
        <a:p>
          <a:endParaRPr lang="en-US"/>
        </a:p>
      </dgm:t>
    </dgm:pt>
    <dgm:pt modelId="{535E25CA-D1FD-46D2-AA44-2B915ED3EBAB}" type="pres">
      <dgm:prSet presAssocID="{D5C28B9B-D8FD-40A5-97EF-3FFAC1E41722}" presName="childText" presStyleLbl="bgAcc1" presStyleIdx="23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D6BCCB-A8AC-4EB3-9441-3DCBBAB73569}" type="pres">
      <dgm:prSet presAssocID="{A82708DF-F89C-4010-8DE0-EF405EF80CBA}" presName="root" presStyleCnt="0"/>
      <dgm:spPr/>
    </dgm:pt>
    <dgm:pt modelId="{4E97AC27-28A0-4CD7-8FF6-5E6EE7AFA42D}" type="pres">
      <dgm:prSet presAssocID="{A82708DF-F89C-4010-8DE0-EF405EF80CBA}" presName="rootComposite" presStyleCnt="0"/>
      <dgm:spPr/>
    </dgm:pt>
    <dgm:pt modelId="{165A1DCC-32B9-4239-8EE7-FBF80F67835A}" type="pres">
      <dgm:prSet presAssocID="{A82708DF-F89C-4010-8DE0-EF405EF80CBA}" presName="rootText" presStyleLbl="node1" presStyleIdx="6" presStyleCnt="8"/>
      <dgm:spPr/>
      <dgm:t>
        <a:bodyPr/>
        <a:lstStyle/>
        <a:p>
          <a:endParaRPr lang="en-US"/>
        </a:p>
      </dgm:t>
    </dgm:pt>
    <dgm:pt modelId="{49C15858-784A-475B-BDBC-DBC17C882902}" type="pres">
      <dgm:prSet presAssocID="{A82708DF-F89C-4010-8DE0-EF405EF80CBA}" presName="rootConnector" presStyleLbl="node1" presStyleIdx="6" presStyleCnt="8"/>
      <dgm:spPr/>
      <dgm:t>
        <a:bodyPr/>
        <a:lstStyle/>
        <a:p>
          <a:endParaRPr lang="en-US"/>
        </a:p>
      </dgm:t>
    </dgm:pt>
    <dgm:pt modelId="{FD88FFDD-E887-40AB-B6C4-E93654CE713B}" type="pres">
      <dgm:prSet presAssocID="{A82708DF-F89C-4010-8DE0-EF405EF80CBA}" presName="childShape" presStyleCnt="0"/>
      <dgm:spPr/>
    </dgm:pt>
    <dgm:pt modelId="{32AE9D38-0FF8-432F-ACEE-C59374545A44}" type="pres">
      <dgm:prSet presAssocID="{3DAD60B3-F4A8-4591-8FA2-34C4E28B9648}" presName="Name13" presStyleLbl="parChTrans1D2" presStyleIdx="24" presStyleCnt="32"/>
      <dgm:spPr/>
      <dgm:t>
        <a:bodyPr/>
        <a:lstStyle/>
        <a:p>
          <a:endParaRPr lang="en-US"/>
        </a:p>
      </dgm:t>
    </dgm:pt>
    <dgm:pt modelId="{F2ACB19E-8443-495C-B68E-68C6BD91881E}" type="pres">
      <dgm:prSet presAssocID="{F60902BF-7155-4474-9AB1-E462FA30F40B}" presName="childText" presStyleLbl="bgAcc1" presStyleIdx="24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AE6DE-9A5B-430F-A6EB-485EE9717FEF}" type="pres">
      <dgm:prSet presAssocID="{95798BE3-F7EB-40CA-B643-9ED1092D0390}" presName="Name13" presStyleLbl="parChTrans1D2" presStyleIdx="25" presStyleCnt="32"/>
      <dgm:spPr/>
      <dgm:t>
        <a:bodyPr/>
        <a:lstStyle/>
        <a:p>
          <a:endParaRPr lang="en-US"/>
        </a:p>
      </dgm:t>
    </dgm:pt>
    <dgm:pt modelId="{52189B67-B9F3-4F46-954B-8FC73ED67ECC}" type="pres">
      <dgm:prSet presAssocID="{B0B22640-1FA8-4538-A8DE-838B8056A91F}" presName="childText" presStyleLbl="bgAcc1" presStyleIdx="25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4B3DB-AD8D-467B-8955-368FDE2A0617}" type="pres">
      <dgm:prSet presAssocID="{B9ABC992-AF1E-48F5-9E89-494CC278DAE5}" presName="Name13" presStyleLbl="parChTrans1D2" presStyleIdx="26" presStyleCnt="32"/>
      <dgm:spPr/>
      <dgm:t>
        <a:bodyPr/>
        <a:lstStyle/>
        <a:p>
          <a:endParaRPr lang="en-US"/>
        </a:p>
      </dgm:t>
    </dgm:pt>
    <dgm:pt modelId="{DE903C30-4E32-4977-8FCA-6B2BF18034D7}" type="pres">
      <dgm:prSet presAssocID="{89763248-47BF-4982-AE59-C567A3A6441F}" presName="childText" presStyleLbl="bgAcc1" presStyleIdx="26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142C20-6214-49C1-B3F3-3732F83DC51A}" type="pres">
      <dgm:prSet presAssocID="{A81E2054-1F49-418A-9C9D-54CA957D221F}" presName="Name13" presStyleLbl="parChTrans1D2" presStyleIdx="27" presStyleCnt="32"/>
      <dgm:spPr/>
      <dgm:t>
        <a:bodyPr/>
        <a:lstStyle/>
        <a:p>
          <a:endParaRPr lang="en-US"/>
        </a:p>
      </dgm:t>
    </dgm:pt>
    <dgm:pt modelId="{D8DDECFF-1525-490C-99BC-55504228560E}" type="pres">
      <dgm:prSet presAssocID="{AB728522-8C3A-4095-A9C4-9DCBCD0AD8EC}" presName="childText" presStyleLbl="bgAcc1" presStyleIdx="27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0563B9-8A4A-4F1B-99E9-0D3F5A4197DE}" type="pres">
      <dgm:prSet presAssocID="{D1CDD3C8-9433-436C-92CD-BF91C3EA2381}" presName="root" presStyleCnt="0"/>
      <dgm:spPr/>
    </dgm:pt>
    <dgm:pt modelId="{F7D9B054-298A-485B-9894-22F953930964}" type="pres">
      <dgm:prSet presAssocID="{D1CDD3C8-9433-436C-92CD-BF91C3EA2381}" presName="rootComposite" presStyleCnt="0"/>
      <dgm:spPr/>
    </dgm:pt>
    <dgm:pt modelId="{1CD0074C-B659-4933-A5F5-B5BF38065FFC}" type="pres">
      <dgm:prSet presAssocID="{D1CDD3C8-9433-436C-92CD-BF91C3EA2381}" presName="rootText" presStyleLbl="node1" presStyleIdx="7" presStyleCnt="8"/>
      <dgm:spPr/>
      <dgm:t>
        <a:bodyPr/>
        <a:lstStyle/>
        <a:p>
          <a:endParaRPr lang="en-US"/>
        </a:p>
      </dgm:t>
    </dgm:pt>
    <dgm:pt modelId="{5AC51D6A-7A64-4D13-8772-8DDC60FA1B80}" type="pres">
      <dgm:prSet presAssocID="{D1CDD3C8-9433-436C-92CD-BF91C3EA2381}" presName="rootConnector" presStyleLbl="node1" presStyleIdx="7" presStyleCnt="8"/>
      <dgm:spPr/>
      <dgm:t>
        <a:bodyPr/>
        <a:lstStyle/>
        <a:p>
          <a:endParaRPr lang="en-US"/>
        </a:p>
      </dgm:t>
    </dgm:pt>
    <dgm:pt modelId="{F79CC06D-73A3-47CD-8FF5-53C04858462B}" type="pres">
      <dgm:prSet presAssocID="{D1CDD3C8-9433-436C-92CD-BF91C3EA2381}" presName="childShape" presStyleCnt="0"/>
      <dgm:spPr/>
    </dgm:pt>
    <dgm:pt modelId="{CB9D623C-0B14-4F57-BF12-EE04598BB4BC}" type="pres">
      <dgm:prSet presAssocID="{EDBE32BF-8664-4C93-84FB-B87E6947CE65}" presName="Name13" presStyleLbl="parChTrans1D2" presStyleIdx="28" presStyleCnt="32"/>
      <dgm:spPr/>
      <dgm:t>
        <a:bodyPr/>
        <a:lstStyle/>
        <a:p>
          <a:endParaRPr lang="en-US"/>
        </a:p>
      </dgm:t>
    </dgm:pt>
    <dgm:pt modelId="{E1E4A682-EDE9-4B4F-B783-3CF8D19FF0EB}" type="pres">
      <dgm:prSet presAssocID="{7DC7ADD6-49D1-4AFC-A188-794936F9945D}" presName="childText" presStyleLbl="bgAcc1" presStyleIdx="28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CA3DBF-A4ED-434D-B8E4-F1930499D9DD}" type="pres">
      <dgm:prSet presAssocID="{517DF932-1025-40B0-8C25-E95CC8ED9A9B}" presName="Name13" presStyleLbl="parChTrans1D2" presStyleIdx="29" presStyleCnt="32"/>
      <dgm:spPr/>
      <dgm:t>
        <a:bodyPr/>
        <a:lstStyle/>
        <a:p>
          <a:endParaRPr lang="en-US"/>
        </a:p>
      </dgm:t>
    </dgm:pt>
    <dgm:pt modelId="{9F0E7556-343B-4023-8FA6-4EE2EEED6DA5}" type="pres">
      <dgm:prSet presAssocID="{3916BC55-C055-4090-A7EF-AF48E352A8DD}" presName="childText" presStyleLbl="bgAcc1" presStyleIdx="29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89FA5-EC98-4E8B-AE24-71241F8C6371}" type="pres">
      <dgm:prSet presAssocID="{B9841304-F3B9-466D-967D-7640765B27D0}" presName="Name13" presStyleLbl="parChTrans1D2" presStyleIdx="30" presStyleCnt="32"/>
      <dgm:spPr/>
      <dgm:t>
        <a:bodyPr/>
        <a:lstStyle/>
        <a:p>
          <a:endParaRPr lang="en-US"/>
        </a:p>
      </dgm:t>
    </dgm:pt>
    <dgm:pt modelId="{4E9DC00C-086D-483C-8125-075048723D59}" type="pres">
      <dgm:prSet presAssocID="{3B0D0CEF-EF87-4511-81C0-B86D561ACB1D}" presName="childText" presStyleLbl="bgAcc1" presStyleIdx="30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18312F-2B82-4BFF-B7CE-0E1FFD3683DA}" type="pres">
      <dgm:prSet presAssocID="{0013DB60-884B-46A4-B34F-D1643DC25A5F}" presName="Name13" presStyleLbl="parChTrans1D2" presStyleIdx="31" presStyleCnt="32"/>
      <dgm:spPr/>
      <dgm:t>
        <a:bodyPr/>
        <a:lstStyle/>
        <a:p>
          <a:endParaRPr lang="en-US"/>
        </a:p>
      </dgm:t>
    </dgm:pt>
    <dgm:pt modelId="{69840221-60DC-4742-8860-8E444A3ED477}" type="pres">
      <dgm:prSet presAssocID="{34AC4AD7-C380-4BF9-AA9F-3B55588AC5DA}" presName="childText" presStyleLbl="bgAcc1" presStyleIdx="31" presStyleCnt="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CF32D8-A784-47F5-AAD4-FD412FAD3EF9}" srcId="{BB90977E-D760-4317-AAF3-CBC448D400A5}" destId="{7BAFD39F-F859-4E7F-9EB1-6CA4885C5193}" srcOrd="0" destOrd="0" parTransId="{CEF480F6-473E-45D9-BDD6-581D5BBFAA57}" sibTransId="{87EEBD63-BFF6-46C7-926C-796605DA2DC6}"/>
    <dgm:cxn modelId="{E3B8FE50-4C2C-44B3-95F0-5D7BF69DA22B}" type="presOf" srcId="{517DF932-1025-40B0-8C25-E95CC8ED9A9B}" destId="{07CA3DBF-A4ED-434D-B8E4-F1930499D9DD}" srcOrd="0" destOrd="0" presId="urn:microsoft.com/office/officeart/2005/8/layout/hierarchy3"/>
    <dgm:cxn modelId="{6F9F332C-1249-45A0-9212-329AFE2506EE}" srcId="{BB90977E-D760-4317-AAF3-CBC448D400A5}" destId="{55ACCA36-6935-4EDB-9918-B9CF0444B63A}" srcOrd="2" destOrd="0" parTransId="{1FB88E4F-30D7-46B1-A42F-8E09F45F023E}" sibTransId="{D4C76A78-33A9-4F18-98DD-BA55EB330BD4}"/>
    <dgm:cxn modelId="{AF5DE5A5-2269-4AE3-8861-B04F6D4F10F7}" type="presOf" srcId="{C07656C7-DAF6-47AE-A29E-55275A3FD481}" destId="{841630CA-8975-4BBA-8513-078EEDF9399F}" srcOrd="0" destOrd="0" presId="urn:microsoft.com/office/officeart/2005/8/layout/hierarchy3"/>
    <dgm:cxn modelId="{497F67B3-1949-45A8-AA7A-A1D40F0D8A99}" type="presOf" srcId="{95798BE3-F7EB-40CA-B643-9ED1092D0390}" destId="{7FEAE6DE-9A5B-430F-A6EB-485EE9717FEF}" srcOrd="0" destOrd="0" presId="urn:microsoft.com/office/officeart/2005/8/layout/hierarchy3"/>
    <dgm:cxn modelId="{27F59CD2-8801-4496-BCE9-3F73F6ABF84D}" type="presOf" srcId="{63E4C095-71A8-40D6-A7C4-016739EBCB5D}" destId="{1AA9FC9D-5934-4184-ADE3-716B1562CBAD}" srcOrd="0" destOrd="0" presId="urn:microsoft.com/office/officeart/2005/8/layout/hierarchy3"/>
    <dgm:cxn modelId="{8907DB37-2646-49D2-868D-36F8EF231D44}" srcId="{D1CDD3C8-9433-436C-92CD-BF91C3EA2381}" destId="{3916BC55-C055-4090-A7EF-AF48E352A8DD}" srcOrd="1" destOrd="0" parTransId="{517DF932-1025-40B0-8C25-E95CC8ED9A9B}" sibTransId="{C08F8076-2F29-4662-B9FD-B3057713A66E}"/>
    <dgm:cxn modelId="{A737A8D1-8154-432B-B10E-A593ACDB6D19}" srcId="{AC7E53F3-DB10-438D-AE67-738144121242}" destId="{7EA89012-440B-48F1-BBCA-235C7660CCB4}" srcOrd="1" destOrd="0" parTransId="{A82A60F2-3160-46EF-82F4-540FD2F254EF}" sibTransId="{9B6C4EF0-A05B-482B-ADA1-BFED54719E3C}"/>
    <dgm:cxn modelId="{638B2420-6B2B-4CDC-A533-863FAE03C044}" type="presOf" srcId="{DE99F9F9-E38F-4C3B-954E-4B49978CF333}" destId="{4D0E5743-96B3-48F6-B8B3-154903E8E9E3}" srcOrd="0" destOrd="0" presId="urn:microsoft.com/office/officeart/2005/8/layout/hierarchy3"/>
    <dgm:cxn modelId="{E98F3865-F0A8-4B23-9238-DBD226DF147E}" srcId="{D1CDD3C8-9433-436C-92CD-BF91C3EA2381}" destId="{3B0D0CEF-EF87-4511-81C0-B86D561ACB1D}" srcOrd="2" destOrd="0" parTransId="{B9841304-F3B9-466D-967D-7640765B27D0}" sibTransId="{E03FDF10-0F1A-4AEF-A35F-54F3B6976846}"/>
    <dgm:cxn modelId="{DCC2FB9A-90AC-43EB-814E-3C91D212521D}" type="presOf" srcId="{088B0091-4070-4E15-B4D1-B4617D7E3AE2}" destId="{55FD4E30-1451-45C4-A0B9-1C1B087C36E6}" srcOrd="0" destOrd="0" presId="urn:microsoft.com/office/officeart/2005/8/layout/hierarchy3"/>
    <dgm:cxn modelId="{FC1B1C32-064B-4116-B1C7-FEB025869899}" type="presOf" srcId="{9D674103-86AF-4446-9CE9-CEDB7F48B0DD}" destId="{3EFC4E49-EDCB-4262-A1B3-D9F9132C439D}" srcOrd="0" destOrd="0" presId="urn:microsoft.com/office/officeart/2005/8/layout/hierarchy3"/>
    <dgm:cxn modelId="{946CD0CC-AE01-449C-82F2-526C43F1EAB9}" type="presOf" srcId="{EDBE32BF-8664-4C93-84FB-B87E6947CE65}" destId="{CB9D623C-0B14-4F57-BF12-EE04598BB4BC}" srcOrd="0" destOrd="0" presId="urn:microsoft.com/office/officeart/2005/8/layout/hierarchy3"/>
    <dgm:cxn modelId="{CBC07E49-8307-4B29-8542-C5BF8D723A7E}" type="presOf" srcId="{93976CC7-ABAE-4B3A-9D51-C14E3A29DA64}" destId="{9F2FCD3C-21F5-4DCA-B398-5A5E795B14CF}" srcOrd="0" destOrd="0" presId="urn:microsoft.com/office/officeart/2005/8/layout/hierarchy3"/>
    <dgm:cxn modelId="{3F41F5D3-372A-45CE-A546-0650B61DC3E0}" srcId="{C829E514-9F7A-4B2D-9A24-2B6D8E19481F}" destId="{0CB55F6F-2A76-44A5-A2B7-48319B719BA7}" srcOrd="3" destOrd="0" parTransId="{C9EB2FA8-EB75-440B-B6F4-6A2E84BECD92}" sibTransId="{DF8DD0E0-6D78-435B-8310-EDAB68B4D812}"/>
    <dgm:cxn modelId="{D14F8A2F-3454-43CF-B3BF-ADAF27FE8FBC}" srcId="{A82708DF-F89C-4010-8DE0-EF405EF80CBA}" destId="{89763248-47BF-4982-AE59-C567A3A6441F}" srcOrd="2" destOrd="0" parTransId="{B9ABC992-AF1E-48F5-9E89-494CC278DAE5}" sibTransId="{B7674F9C-79F2-4AC3-967C-E7FB45EFD5D1}"/>
    <dgm:cxn modelId="{223DAAB8-7F2D-4297-A190-BC4038562FF4}" type="presOf" srcId="{3A65658E-0F87-4098-BAC1-823E23F2ECFC}" destId="{3A06CA05-4403-4145-8400-59A19D2FB352}" srcOrd="0" destOrd="0" presId="urn:microsoft.com/office/officeart/2005/8/layout/hierarchy3"/>
    <dgm:cxn modelId="{5BA4ED1E-2C83-4DF3-8F28-D441AFD36866}" srcId="{A82708DF-F89C-4010-8DE0-EF405EF80CBA}" destId="{F60902BF-7155-4474-9AB1-E462FA30F40B}" srcOrd="0" destOrd="0" parTransId="{3DAD60B3-F4A8-4591-8FA2-34C4E28B9648}" sibTransId="{83204DC8-2B74-4FF0-96B6-BBD6F726938D}"/>
    <dgm:cxn modelId="{2B0E665D-BC65-4392-B6F6-99A4578F188D}" srcId="{AC7E53F3-DB10-438D-AE67-738144121242}" destId="{72108AD2-370E-449D-9CC5-5177B8B6EEBA}" srcOrd="3" destOrd="0" parTransId="{DE99F9F9-E38F-4C3B-954E-4B49978CF333}" sibTransId="{01B4FAE5-B4B8-4909-86B8-5094A35E245F}"/>
    <dgm:cxn modelId="{2EB68B71-31BE-4B4B-BC48-7352874BC00F}" type="presOf" srcId="{B9841304-F3B9-466D-967D-7640765B27D0}" destId="{E9789FA5-EC98-4E8B-AE24-71241F8C6371}" srcOrd="0" destOrd="0" presId="urn:microsoft.com/office/officeart/2005/8/layout/hierarchy3"/>
    <dgm:cxn modelId="{87225790-9E91-43B0-B27C-37450EBC3930}" type="presOf" srcId="{B7770A1C-4BA2-4204-B948-705E54F47327}" destId="{DC91F4D6-1F22-4F89-83C8-3A13B09D9E68}" srcOrd="0" destOrd="0" presId="urn:microsoft.com/office/officeart/2005/8/layout/hierarchy3"/>
    <dgm:cxn modelId="{725546DB-91D4-485D-A5F3-ADEA995A4D00}" type="presOf" srcId="{D735601F-5894-4B4E-B02E-6D4DC99B4C27}" destId="{FD24340E-A56B-4E8A-B544-499F26F54BAF}" srcOrd="0" destOrd="0" presId="urn:microsoft.com/office/officeart/2005/8/layout/hierarchy3"/>
    <dgm:cxn modelId="{8E2EB3DD-6EFB-4C83-ADA0-7E59CAD3C088}" type="presOf" srcId="{A82A60F2-3160-46EF-82F4-540FD2F254EF}" destId="{7C5ABB13-3D3D-40F8-9696-5561BFD837DB}" srcOrd="0" destOrd="0" presId="urn:microsoft.com/office/officeart/2005/8/layout/hierarchy3"/>
    <dgm:cxn modelId="{DE236C30-6F25-4DB7-82BF-E7622F8F0E1E}" type="presOf" srcId="{7C66B1E5-DBFC-41B9-96EE-ADC6DB64528C}" destId="{681B39AC-4353-4300-8E19-E40873F38C6D}" srcOrd="1" destOrd="0" presId="urn:microsoft.com/office/officeart/2005/8/layout/hierarchy3"/>
    <dgm:cxn modelId="{C0A2CC9F-CB63-4A3E-B1FA-D97560A0A24C}" type="presOf" srcId="{AC7E53F3-DB10-438D-AE67-738144121242}" destId="{11FDD3AB-1EC6-48CE-A016-CF4D24D76EB3}" srcOrd="0" destOrd="0" presId="urn:microsoft.com/office/officeart/2005/8/layout/hierarchy3"/>
    <dgm:cxn modelId="{A8663968-4495-42B8-B14B-B8EC99C1B948}" srcId="{A95A96B0-BE56-4004-8707-EA4E2CB45259}" destId="{45BAB0D7-43A3-4B11-B732-F48D190F12B2}" srcOrd="1" destOrd="0" parTransId="{B1C7D5B2-3389-47AE-AF1A-11687A74460E}" sibTransId="{987E3E23-AE88-4F71-9A3A-D3CD1ACBA443}"/>
    <dgm:cxn modelId="{BF5F0640-5CD7-436D-9CB1-A57A4AA5B4FF}" type="presOf" srcId="{3B0D0CEF-EF87-4511-81C0-B86D561ACB1D}" destId="{4E9DC00C-086D-483C-8125-075048723D59}" srcOrd="0" destOrd="0" presId="urn:microsoft.com/office/officeart/2005/8/layout/hierarchy3"/>
    <dgm:cxn modelId="{463DD638-2CD0-4C2F-98B8-F304C50A722B}" type="presOf" srcId="{B0B22640-1FA8-4538-A8DE-838B8056A91F}" destId="{52189B67-B9F3-4F46-954B-8FC73ED67ECC}" srcOrd="0" destOrd="0" presId="urn:microsoft.com/office/officeart/2005/8/layout/hierarchy3"/>
    <dgm:cxn modelId="{21523C85-6159-46ED-B238-3459032D0938}" type="presOf" srcId="{89763248-47BF-4982-AE59-C567A3A6441F}" destId="{DE903C30-4E32-4977-8FCA-6B2BF18034D7}" srcOrd="0" destOrd="0" presId="urn:microsoft.com/office/officeart/2005/8/layout/hierarchy3"/>
    <dgm:cxn modelId="{720F51D6-298A-4BB2-B57C-36426816979A}" type="presOf" srcId="{53BBC0A5-473E-40F9-A06F-50CCF5F318AB}" destId="{2CD118F0-D79C-4F2F-A94C-A251E6AE2A3D}" srcOrd="0" destOrd="0" presId="urn:microsoft.com/office/officeart/2005/8/layout/hierarchy3"/>
    <dgm:cxn modelId="{137D6844-2B19-4994-B542-C95F1503EB86}" type="presOf" srcId="{57C71A73-FC98-4A44-8BAA-0153161F3B06}" destId="{544299F6-B738-4990-930E-38EB6AC9309F}" srcOrd="0" destOrd="0" presId="urn:microsoft.com/office/officeart/2005/8/layout/hierarchy3"/>
    <dgm:cxn modelId="{28C00FC4-725D-4967-9465-8935AC0D7C1A}" srcId="{C829E514-9F7A-4B2D-9A24-2B6D8E19481F}" destId="{63E4C095-71A8-40D6-A7C4-016739EBCB5D}" srcOrd="2" destOrd="0" parTransId="{D92B5BB6-56D4-4C3B-8461-CE2C301BB2C4}" sibTransId="{282F6BAE-01F0-4F4B-BDC0-3E8168602299}"/>
    <dgm:cxn modelId="{CC335C8A-1A1D-4878-9E6F-3AE711EA8906}" srcId="{C829E514-9F7A-4B2D-9A24-2B6D8E19481F}" destId="{D1CDD3C8-9433-436C-92CD-BF91C3EA2381}" srcOrd="7" destOrd="0" parTransId="{DC8D334D-60A6-4102-A042-05423B11163A}" sibTransId="{B468BA89-2DFF-4736-BBEC-DBB6B1D15532}"/>
    <dgm:cxn modelId="{C34AFDA7-AE01-4CDF-9916-F8B36AC6F9E0}" srcId="{C829E514-9F7A-4B2D-9A24-2B6D8E19481F}" destId="{BB90977E-D760-4317-AAF3-CBC448D400A5}" srcOrd="0" destOrd="0" parTransId="{C240016C-72DD-476B-B147-4B194E45CF5C}" sibTransId="{7E1E0D6D-252D-43D4-908C-A722EDF2C1D6}"/>
    <dgm:cxn modelId="{527103C9-CADF-4B9C-889F-24165E713DC3}" type="presOf" srcId="{000DA788-6596-4C7E-8160-A8A6B2B3C1A5}" destId="{16F639BE-3AB9-4DC5-B4B2-996CF2B23F7C}" srcOrd="0" destOrd="0" presId="urn:microsoft.com/office/officeart/2005/8/layout/hierarchy3"/>
    <dgm:cxn modelId="{B3294066-DFEB-4422-A168-E27D85BCCBFC}" srcId="{0CB55F6F-2A76-44A5-A2B7-48319B719BA7}" destId="{9D674103-86AF-4446-9CE9-CEDB7F48B0DD}" srcOrd="3" destOrd="0" parTransId="{53BBC0A5-473E-40F9-A06F-50CCF5F318AB}" sibTransId="{C3E6973E-FB2B-4444-A87C-6A0FB1A4EDFE}"/>
    <dgm:cxn modelId="{0AC7988F-7645-4F48-8242-76E762255A4D}" type="presOf" srcId="{F134BA8C-2929-4FE3-B80F-1D2DA62ABF88}" destId="{58E925BB-97D9-431F-86F9-17E77E195086}" srcOrd="0" destOrd="0" presId="urn:microsoft.com/office/officeart/2005/8/layout/hierarchy3"/>
    <dgm:cxn modelId="{F84CCE94-BCDA-41DB-A2B1-9899504B65C8}" type="presOf" srcId="{B1C7D5B2-3389-47AE-AF1A-11687A74460E}" destId="{5990AB3D-B097-417E-8E24-EC21527E85B9}" srcOrd="0" destOrd="0" presId="urn:microsoft.com/office/officeart/2005/8/layout/hierarchy3"/>
    <dgm:cxn modelId="{FBC2514C-731C-42EA-B8BE-8F03C74CC978}" srcId="{63E4C095-71A8-40D6-A7C4-016739EBCB5D}" destId="{D735601F-5894-4B4E-B02E-6D4DC99B4C27}" srcOrd="3" destOrd="0" parTransId="{DC4577D5-C800-4DF7-87A5-DBB8C665D145}" sibTransId="{F74BC109-6795-45E9-BC39-52A7F79A606E}"/>
    <dgm:cxn modelId="{A263A41B-A335-4AC0-82B9-D00779BDC834}" type="presOf" srcId="{7C66B1E5-DBFC-41B9-96EE-ADC6DB64528C}" destId="{7A03DE51-D83F-49AC-8DEB-0A8771C071F3}" srcOrd="0" destOrd="0" presId="urn:microsoft.com/office/officeart/2005/8/layout/hierarchy3"/>
    <dgm:cxn modelId="{5C584DD0-B094-4036-9913-D4FB1CDC275B}" type="presOf" srcId="{3DAD60B3-F4A8-4591-8FA2-34C4E28B9648}" destId="{32AE9D38-0FF8-432F-ACEE-C59374545A44}" srcOrd="0" destOrd="0" presId="urn:microsoft.com/office/officeart/2005/8/layout/hierarchy3"/>
    <dgm:cxn modelId="{692BCD6F-E942-46AF-B3E1-D2839B5AE592}" srcId="{0CB55F6F-2A76-44A5-A2B7-48319B719BA7}" destId="{8C51DB5B-7071-492E-96D6-D2D64B29EDEA}" srcOrd="1" destOrd="0" parTransId="{64DA7786-DB63-4850-97DB-88D027AA5B93}" sibTransId="{6264F006-97A6-41BC-8A65-A3CC72BD78D8}"/>
    <dgm:cxn modelId="{03233AF0-92CA-45F0-B242-BA6444A6704C}" type="presOf" srcId="{3467944C-47CA-4C68-9B8C-824F21787BEC}" destId="{36380FA3-1C70-4E12-845A-3F69BBB36288}" srcOrd="0" destOrd="0" presId="urn:microsoft.com/office/officeart/2005/8/layout/hierarchy3"/>
    <dgm:cxn modelId="{E78AFA19-25ED-432A-80F8-BE05A7B625C1}" type="presOf" srcId="{B9ABC992-AF1E-48F5-9E89-494CC278DAE5}" destId="{66F4B3DB-AD8D-467B-8955-368FDE2A0617}" srcOrd="0" destOrd="0" presId="urn:microsoft.com/office/officeart/2005/8/layout/hierarchy3"/>
    <dgm:cxn modelId="{9426248F-0FF6-41CC-9A5B-D1614F396BD1}" srcId="{A95A96B0-BE56-4004-8707-EA4E2CB45259}" destId="{3EDFC219-B8B8-4346-9C36-5DEE6F382072}" srcOrd="0" destOrd="0" parTransId="{03B013F0-5CE5-4E20-84FF-0236ECEB3902}" sibTransId="{A34D5C36-094D-47E8-8857-F1E5185C6536}"/>
    <dgm:cxn modelId="{527B0F09-3A5C-4495-8520-318102CA3C20}" type="presOf" srcId="{CEF480F6-473E-45D9-BDD6-581D5BBFAA57}" destId="{EC25D693-36EF-4927-A661-564E4E4CDF1C}" srcOrd="0" destOrd="0" presId="urn:microsoft.com/office/officeart/2005/8/layout/hierarchy3"/>
    <dgm:cxn modelId="{41CB4710-FA0D-4691-8338-8713EB112874}" srcId="{63E4C095-71A8-40D6-A7C4-016739EBCB5D}" destId="{E7A3478F-F3B8-4480-BACD-BF8A127955BC}" srcOrd="1" destOrd="0" parTransId="{30C38A58-F01E-4581-8A26-CE4228C987A1}" sibTransId="{2EB569FD-DA0D-465C-B3A6-2ABF2A14FC4D}"/>
    <dgm:cxn modelId="{C2B8643B-1F44-4909-A52C-89AD69B9D271}" type="presOf" srcId="{838E5A0E-FE83-4F7B-82F5-BB85A0A1B91D}" destId="{B36004C4-C539-4E3A-82FB-2A7AC6FD6EF4}" srcOrd="0" destOrd="0" presId="urn:microsoft.com/office/officeart/2005/8/layout/hierarchy3"/>
    <dgm:cxn modelId="{9BE6247C-3FA9-4B21-8992-3C4F9AB4FCB1}" type="presOf" srcId="{7BAFD39F-F859-4E7F-9EB1-6CA4885C5193}" destId="{598DE809-C1BB-41A1-BA62-C45715445A35}" srcOrd="0" destOrd="0" presId="urn:microsoft.com/office/officeart/2005/8/layout/hierarchy3"/>
    <dgm:cxn modelId="{9D7EE984-F275-4259-85D9-F9CF3EE3E835}" type="presOf" srcId="{55ACCA36-6935-4EDB-9918-B9CF0444B63A}" destId="{ADEB0A4E-7096-4325-A121-148FB86CAEED}" srcOrd="0" destOrd="0" presId="urn:microsoft.com/office/officeart/2005/8/layout/hierarchy3"/>
    <dgm:cxn modelId="{6C69BCAF-2E84-427E-85F0-EBD9F4D22A93}" srcId="{BB90977E-D760-4317-AAF3-CBC448D400A5}" destId="{EB655040-7F92-424C-B814-9DDABB0613B4}" srcOrd="1" destOrd="0" parTransId="{57C71A73-FC98-4A44-8BAA-0153161F3B06}" sibTransId="{0720F0CF-EEB4-489E-BD7B-E2A2D0C9C7E4}"/>
    <dgm:cxn modelId="{6D678DF5-84F0-40A1-8A06-2C956A85FD84}" type="presOf" srcId="{BB90977E-D760-4317-AAF3-CBC448D400A5}" destId="{B8793FAF-86FB-4F04-AF77-9A2D58195F6B}" srcOrd="1" destOrd="0" presId="urn:microsoft.com/office/officeart/2005/8/layout/hierarchy3"/>
    <dgm:cxn modelId="{BBE0E65A-9E65-4F49-9494-CB3EF561955F}" type="presOf" srcId="{03B013F0-5CE5-4E20-84FF-0236ECEB3902}" destId="{42FC8ABF-BBDD-49C3-8BEB-38D7BB62936E}" srcOrd="0" destOrd="0" presId="urn:microsoft.com/office/officeart/2005/8/layout/hierarchy3"/>
    <dgm:cxn modelId="{3B7CE65B-E24B-400F-9E18-62D521148176}" type="presOf" srcId="{EB655040-7F92-424C-B814-9DDABB0613B4}" destId="{06465A2C-2D45-4008-9F69-3E28B389E3B5}" srcOrd="0" destOrd="0" presId="urn:microsoft.com/office/officeart/2005/8/layout/hierarchy3"/>
    <dgm:cxn modelId="{0906FC5A-72FB-4D80-A777-BD300FFFF54E}" srcId="{63E4C095-71A8-40D6-A7C4-016739EBCB5D}" destId="{64511C7E-EC25-4CF0-9175-BE827C3163BE}" srcOrd="0" destOrd="0" parTransId="{C07656C7-DAF6-47AE-A29E-55275A3FD481}" sibTransId="{6F725EC1-5DA4-4A06-9776-48AA06C557D9}"/>
    <dgm:cxn modelId="{0F60C070-E698-4C37-90EC-AC717AC8CF27}" type="presOf" srcId="{7EA89012-440B-48F1-BBCA-235C7660CCB4}" destId="{D5D4EE9F-3141-449E-8BD4-149BB49B0D0C}" srcOrd="0" destOrd="0" presId="urn:microsoft.com/office/officeart/2005/8/layout/hierarchy3"/>
    <dgm:cxn modelId="{B0B14BFF-CA12-468D-A7D3-C453DF78F575}" srcId="{C829E514-9F7A-4B2D-9A24-2B6D8E19481F}" destId="{AC7E53F3-DB10-438D-AE67-738144121242}" srcOrd="1" destOrd="0" parTransId="{5CE5D8C9-B014-4D09-9F81-F86EE2FC8D04}" sibTransId="{248284AC-FD4A-435D-9E03-41A18D212F01}"/>
    <dgm:cxn modelId="{32841779-E3F7-4434-9B08-3FE3C676DD41}" srcId="{7C66B1E5-DBFC-41B9-96EE-ADC6DB64528C}" destId="{000DA788-6596-4C7E-8160-A8A6B2B3C1A5}" srcOrd="0" destOrd="0" parTransId="{3A65658E-0F87-4098-BAC1-823E23F2ECFC}" sibTransId="{6B8243D0-C282-4DFE-8F7A-DC5A32CC8E70}"/>
    <dgm:cxn modelId="{266B5A5A-6FAF-41F6-8D98-FCB0DB314DEF}" type="presOf" srcId="{3EDFC219-B8B8-4346-9C36-5DEE6F382072}" destId="{437195E5-0F77-4502-A61F-DF78F5A53B55}" srcOrd="0" destOrd="0" presId="urn:microsoft.com/office/officeart/2005/8/layout/hierarchy3"/>
    <dgm:cxn modelId="{392C36E3-8EDB-4687-A972-29CAA5C077CA}" type="presOf" srcId="{BF293BAD-9B08-4AD2-9D0B-F0C46E21EFA8}" destId="{812429E5-57AA-43FA-9B1F-4069F7D034E7}" srcOrd="0" destOrd="0" presId="urn:microsoft.com/office/officeart/2005/8/layout/hierarchy3"/>
    <dgm:cxn modelId="{42D7C0D5-60F3-49DC-9A21-00201031D6BA}" type="presOf" srcId="{C395CC41-16F5-49D2-A69E-7E874001EE4C}" destId="{07D2AF87-ACA7-483A-988F-852E9E87590E}" srcOrd="0" destOrd="0" presId="urn:microsoft.com/office/officeart/2005/8/layout/hierarchy3"/>
    <dgm:cxn modelId="{7BC64DC5-012C-4B82-9600-66F61722782D}" srcId="{C829E514-9F7A-4B2D-9A24-2B6D8E19481F}" destId="{A82708DF-F89C-4010-8DE0-EF405EF80CBA}" srcOrd="6" destOrd="0" parTransId="{1F61ABF6-151A-42C3-B32D-0A66F9E56402}" sibTransId="{D4DE22D5-6163-418C-BBBA-922BE1232C7D}"/>
    <dgm:cxn modelId="{41E8093C-CCFB-402C-A5E3-DC68C1BEF851}" type="presOf" srcId="{0013DB60-884B-46A4-B34F-D1643DC25A5F}" destId="{1C18312F-2B82-4BFF-B7CE-0E1FFD3683DA}" srcOrd="0" destOrd="0" presId="urn:microsoft.com/office/officeart/2005/8/layout/hierarchy3"/>
    <dgm:cxn modelId="{81DD116B-E65E-4EAF-800F-7FFAC7F4432E}" srcId="{A82708DF-F89C-4010-8DE0-EF405EF80CBA}" destId="{AB728522-8C3A-4095-A9C4-9DCBCD0AD8EC}" srcOrd="3" destOrd="0" parTransId="{A81E2054-1F49-418A-9C9D-54CA957D221F}" sibTransId="{98749588-A222-476B-80C0-3F3FCD9CF4EC}"/>
    <dgm:cxn modelId="{62EF68B4-C1C4-47B7-81F8-AE907878D9C1}" type="presOf" srcId="{7349D100-84A6-4592-B6C4-B29D2E114AED}" destId="{DBA02A57-0C6B-4B1C-A909-4BC23CAF54E7}" srcOrd="0" destOrd="0" presId="urn:microsoft.com/office/officeart/2005/8/layout/hierarchy3"/>
    <dgm:cxn modelId="{10A46C8F-4F20-4C51-B1EB-33871882ABC8}" type="presOf" srcId="{A95A96B0-BE56-4004-8707-EA4E2CB45259}" destId="{914F544B-B660-414A-A14B-74C4477D6F5F}" srcOrd="1" destOrd="0" presId="urn:microsoft.com/office/officeart/2005/8/layout/hierarchy3"/>
    <dgm:cxn modelId="{92D619A0-3549-49F7-9A8B-080F484417AE}" type="presOf" srcId="{3946E559-1BB3-4DE9-A352-272CE6047EF8}" destId="{4FF417D2-52E1-4095-8E4A-23BF5BB7AF60}" srcOrd="0" destOrd="0" presId="urn:microsoft.com/office/officeart/2005/8/layout/hierarchy3"/>
    <dgm:cxn modelId="{809DCB84-D7E6-4711-82F3-1DF86F1982FD}" srcId="{C829E514-9F7A-4B2D-9A24-2B6D8E19481F}" destId="{7C66B1E5-DBFC-41B9-96EE-ADC6DB64528C}" srcOrd="4" destOrd="0" parTransId="{E780D746-56C9-407F-9235-58732823A975}" sibTransId="{6FD25575-7909-402E-8A87-59949A92A883}"/>
    <dgm:cxn modelId="{89DAAD8B-9BD7-48F9-BB53-637026B52504}" type="presOf" srcId="{BB90977E-D760-4317-AAF3-CBC448D400A5}" destId="{D4E2A5AB-D7D5-4785-B988-FD4365E0E658}" srcOrd="0" destOrd="0" presId="urn:microsoft.com/office/officeart/2005/8/layout/hierarchy3"/>
    <dgm:cxn modelId="{3D520EB7-53E6-45F7-B2FD-92E283FCF7E2}" srcId="{63E4C095-71A8-40D6-A7C4-016739EBCB5D}" destId="{B6F63B4A-7B34-49D8-9398-7C12EA714B0D}" srcOrd="2" destOrd="0" parTransId="{FA4DFC8C-049A-4CF8-96D5-8F4E8755BB9A}" sibTransId="{DF5ADDAC-FC6E-411C-93E9-85DF3BE8A9BC}"/>
    <dgm:cxn modelId="{AEE2E7B0-EBA2-4670-866D-8F748A3CA862}" type="presOf" srcId="{93145023-8FBA-4807-A882-BC3DFA71E55D}" destId="{38342F33-4EEC-4014-A540-FB3D57730360}" srcOrd="0" destOrd="0" presId="urn:microsoft.com/office/officeart/2005/8/layout/hierarchy3"/>
    <dgm:cxn modelId="{43259F94-F48B-4147-B896-C471D4612F97}" srcId="{AC7E53F3-DB10-438D-AE67-738144121242}" destId="{05CD287C-3FEB-4E2C-A8B4-6E0A4FEE262B}" srcOrd="2" destOrd="0" parTransId="{FDE08E92-E045-4896-9714-26A9775DE951}" sibTransId="{39905CAD-0039-435D-94A5-E3E9729F14BD}"/>
    <dgm:cxn modelId="{875344BE-1499-4A30-8A6C-0D6353E9732F}" type="presOf" srcId="{A95A96B0-BE56-4004-8707-EA4E2CB45259}" destId="{7759CDEE-6AFF-4969-8CE4-5A08382FB3E4}" srcOrd="0" destOrd="0" presId="urn:microsoft.com/office/officeart/2005/8/layout/hierarchy3"/>
    <dgm:cxn modelId="{54556D03-65A8-40BC-9AB6-00F07310CC5B}" type="presOf" srcId="{B73F212F-95FC-4EBC-ADE1-BD26C62A3F58}" destId="{E87D0EA5-3107-429F-AEF7-9F1194A60121}" srcOrd="0" destOrd="0" presId="urn:microsoft.com/office/officeart/2005/8/layout/hierarchy3"/>
    <dgm:cxn modelId="{1D1B9674-E4B8-4FD8-A7BA-98BAE87EE405}" type="presOf" srcId="{AC7E53F3-DB10-438D-AE67-738144121242}" destId="{ADB71E57-7973-4C7C-ABB1-BB4510B52135}" srcOrd="1" destOrd="0" presId="urn:microsoft.com/office/officeart/2005/8/layout/hierarchy3"/>
    <dgm:cxn modelId="{99DFCBA2-B32C-46E1-A3A0-969D34F07EC3}" type="presOf" srcId="{05CD287C-3FEB-4E2C-A8B4-6E0A4FEE262B}" destId="{7D88774A-43BF-410A-86CB-90432785634A}" srcOrd="0" destOrd="0" presId="urn:microsoft.com/office/officeart/2005/8/layout/hierarchy3"/>
    <dgm:cxn modelId="{CBB54208-BCDF-4A96-A435-713133A09233}" type="presOf" srcId="{8C51DB5B-7071-492E-96D6-D2D64B29EDEA}" destId="{CF574DC5-45CD-4D56-B057-EFA43AA8C631}" srcOrd="0" destOrd="0" presId="urn:microsoft.com/office/officeart/2005/8/layout/hierarchy3"/>
    <dgm:cxn modelId="{BA28302E-1527-4749-B357-1508A91FB752}" type="presOf" srcId="{A82708DF-F89C-4010-8DE0-EF405EF80CBA}" destId="{49C15858-784A-475B-BDBC-DBC17C882902}" srcOrd="1" destOrd="0" presId="urn:microsoft.com/office/officeart/2005/8/layout/hierarchy3"/>
    <dgm:cxn modelId="{1128C772-0916-491E-8911-7A174A3E7D5E}" type="presOf" srcId="{7DC7ADD6-49D1-4AFC-A188-794936F9945D}" destId="{E1E4A682-EDE9-4B4F-B783-3CF8D19FF0EB}" srcOrd="0" destOrd="0" presId="urn:microsoft.com/office/officeart/2005/8/layout/hierarchy3"/>
    <dgm:cxn modelId="{B6A4783B-7397-4839-8491-617B617BB7F8}" type="presOf" srcId="{219A350E-4E36-4043-A097-188C0F46A0EC}" destId="{50DBB71F-FEBD-4006-AFC2-10D68A478DD3}" srcOrd="0" destOrd="0" presId="urn:microsoft.com/office/officeart/2005/8/layout/hierarchy3"/>
    <dgm:cxn modelId="{5E71EE2D-9498-4FCF-A8E4-017AE5D62C35}" srcId="{0CB55F6F-2A76-44A5-A2B7-48319B719BA7}" destId="{B7770A1C-4BA2-4204-B948-705E54F47327}" srcOrd="2" destOrd="0" parTransId="{764C235C-13D5-42E4-8A4C-F00CE3C29D5F}" sibTransId="{DC3A1056-2623-4E1B-A9FB-C9BBA2DE34C8}"/>
    <dgm:cxn modelId="{DB943141-6FD0-4D7D-A1C9-FE0C2A0E4820}" srcId="{7C66B1E5-DBFC-41B9-96EE-ADC6DB64528C}" destId="{088B0091-4070-4E15-B4D1-B4617D7E3AE2}" srcOrd="1" destOrd="0" parTransId="{219A350E-4E36-4043-A097-188C0F46A0EC}" sibTransId="{7B4E67A3-200D-45EF-B811-38775CED39FE}"/>
    <dgm:cxn modelId="{BE7E40A8-6A84-4CAE-B7CF-370D729DE001}" type="presOf" srcId="{DC4577D5-C800-4DF7-87A5-DBB8C665D145}" destId="{E4F3FF0F-4FBE-4C80-B78A-BAF1818DF325}" srcOrd="0" destOrd="0" presId="urn:microsoft.com/office/officeart/2005/8/layout/hierarchy3"/>
    <dgm:cxn modelId="{6FAB9B90-3874-4633-B82A-AE7018A8120E}" type="presOf" srcId="{3916BC55-C055-4090-A7EF-AF48E352A8DD}" destId="{9F0E7556-343B-4023-8FA6-4EE2EEED6DA5}" srcOrd="0" destOrd="0" presId="urn:microsoft.com/office/officeart/2005/8/layout/hierarchy3"/>
    <dgm:cxn modelId="{7B5DB23A-23F0-4429-BABA-4A58C35BA259}" type="presOf" srcId="{F60902BF-7155-4474-9AB1-E462FA30F40B}" destId="{F2ACB19E-8443-495C-B68E-68C6BD91881E}" srcOrd="0" destOrd="0" presId="urn:microsoft.com/office/officeart/2005/8/layout/hierarchy3"/>
    <dgm:cxn modelId="{EE5DF6B8-C561-4697-8473-3CD31497922F}" srcId="{A95A96B0-BE56-4004-8707-EA4E2CB45259}" destId="{0AE1BBA7-7B2C-4425-9454-911B82BDEB11}" srcOrd="2" destOrd="0" parTransId="{C395CC41-16F5-49D2-A69E-7E874001EE4C}" sibTransId="{C557A7DF-85CC-405C-BE21-CB2CDCD2C27D}"/>
    <dgm:cxn modelId="{2353A038-E548-4409-A8F8-82B32982812F}" type="presOf" srcId="{64511C7E-EC25-4CF0-9175-BE827C3163BE}" destId="{06121889-0B37-47F2-A95E-6D2C459D36BB}" srcOrd="0" destOrd="0" presId="urn:microsoft.com/office/officeart/2005/8/layout/hierarchy3"/>
    <dgm:cxn modelId="{BCD2B199-E290-4A14-99FE-4120C82DEE1E}" srcId="{BB90977E-D760-4317-AAF3-CBC448D400A5}" destId="{B73F212F-95FC-4EBC-ADE1-BD26C62A3F58}" srcOrd="3" destOrd="0" parTransId="{A3F12944-8803-4FFA-83D3-E7550198AB87}" sibTransId="{9219FBC0-268B-46DF-91B7-5EFCA031A7C1}"/>
    <dgm:cxn modelId="{4EA93F53-903E-4402-88DC-1E0E7DF00948}" srcId="{7C66B1E5-DBFC-41B9-96EE-ADC6DB64528C}" destId="{93976CC7-ABAE-4B3A-9D51-C14E3A29DA64}" srcOrd="3" destOrd="0" parTransId="{7349D100-84A6-4592-B6C4-B29D2E114AED}" sibTransId="{041E755D-F0C7-4EFB-A3DF-EABE614E08BB}"/>
    <dgm:cxn modelId="{A19A1D04-6989-40B8-A86A-B2BEF05632BF}" type="presOf" srcId="{0CB55F6F-2A76-44A5-A2B7-48319B719BA7}" destId="{995452FB-A838-4036-8CD5-CA16A171BB20}" srcOrd="1" destOrd="0" presId="urn:microsoft.com/office/officeart/2005/8/layout/hierarchy3"/>
    <dgm:cxn modelId="{D869628D-9A2F-4935-9A09-7B66C60C6ACE}" type="presOf" srcId="{AB728522-8C3A-4095-A9C4-9DCBCD0AD8EC}" destId="{D8DDECFF-1525-490C-99BC-55504228560E}" srcOrd="0" destOrd="0" presId="urn:microsoft.com/office/officeart/2005/8/layout/hierarchy3"/>
    <dgm:cxn modelId="{2D69C9A6-0DA9-4975-B90E-394579EE286E}" srcId="{D1CDD3C8-9433-436C-92CD-BF91C3EA2381}" destId="{34AC4AD7-C380-4BF9-AA9F-3B55588AC5DA}" srcOrd="3" destOrd="0" parTransId="{0013DB60-884B-46A4-B34F-D1643DC25A5F}" sibTransId="{11ABD4B1-119A-4B11-8F55-62781E799D3C}"/>
    <dgm:cxn modelId="{FF2DDC9B-4211-4C2A-94C8-07809366EECF}" srcId="{0CB55F6F-2A76-44A5-A2B7-48319B719BA7}" destId="{838E5A0E-FE83-4F7B-82F5-BB85A0A1B91D}" srcOrd="0" destOrd="0" parTransId="{3946E559-1BB3-4DE9-A352-272CE6047EF8}" sibTransId="{599234FE-336F-409A-A631-CAAC1853B7A2}"/>
    <dgm:cxn modelId="{68A728DC-390A-484B-BC2D-4F333695B9D1}" type="presOf" srcId="{A81E2054-1F49-418A-9C9D-54CA957D221F}" destId="{F0142C20-6214-49C1-B3F3-3732F83DC51A}" srcOrd="0" destOrd="0" presId="urn:microsoft.com/office/officeart/2005/8/layout/hierarchy3"/>
    <dgm:cxn modelId="{022A2C8C-C095-429A-A82E-35C99FB1094F}" type="presOf" srcId="{0CB55F6F-2A76-44A5-A2B7-48319B719BA7}" destId="{DC5B625B-AE39-447E-8402-0CE0EEA2E6A9}" srcOrd="0" destOrd="0" presId="urn:microsoft.com/office/officeart/2005/8/layout/hierarchy3"/>
    <dgm:cxn modelId="{2BA3537D-F91F-4213-916D-1E3786560107}" srcId="{C829E514-9F7A-4B2D-9A24-2B6D8E19481F}" destId="{A95A96B0-BE56-4004-8707-EA4E2CB45259}" srcOrd="5" destOrd="0" parTransId="{6108B8AF-023E-47A6-B7BA-2166F31977AE}" sibTransId="{D1964379-DB16-4238-A683-2A9BD083A074}"/>
    <dgm:cxn modelId="{EFA77915-6B0A-402E-88A0-3E48A44CE4C8}" type="presOf" srcId="{0AE1BBA7-7B2C-4425-9454-911B82BDEB11}" destId="{713310FB-594A-47E9-82F5-1829A8508EDD}" srcOrd="0" destOrd="0" presId="urn:microsoft.com/office/officeart/2005/8/layout/hierarchy3"/>
    <dgm:cxn modelId="{71DD892B-C67C-4B3B-8F12-88DD46A49CC3}" srcId="{AC7E53F3-DB10-438D-AE67-738144121242}" destId="{3467944C-47CA-4C68-9B8C-824F21787BEC}" srcOrd="0" destOrd="0" parTransId="{13B88B80-2258-44E6-9413-5128F8ABE010}" sibTransId="{8F1D1254-BD21-4695-B01A-8DFEB919F873}"/>
    <dgm:cxn modelId="{2A3CE412-6500-477F-AC88-195560B52B4F}" type="presOf" srcId="{1FB88E4F-30D7-46B1-A42F-8E09F45F023E}" destId="{607B8B8D-5F57-4670-A271-EA9061155EEE}" srcOrd="0" destOrd="0" presId="urn:microsoft.com/office/officeart/2005/8/layout/hierarchy3"/>
    <dgm:cxn modelId="{FF3D49AF-8BF3-477D-8B61-FF537CDDF793}" type="presOf" srcId="{D1CDD3C8-9433-436C-92CD-BF91C3EA2381}" destId="{1CD0074C-B659-4933-A5F5-B5BF38065FFC}" srcOrd="0" destOrd="0" presId="urn:microsoft.com/office/officeart/2005/8/layout/hierarchy3"/>
    <dgm:cxn modelId="{1DC3E7C9-520B-4C29-9144-8AC66206FE67}" type="presOf" srcId="{34AC4AD7-C380-4BF9-AA9F-3B55588AC5DA}" destId="{69840221-60DC-4742-8860-8E444A3ED477}" srcOrd="0" destOrd="0" presId="urn:microsoft.com/office/officeart/2005/8/layout/hierarchy3"/>
    <dgm:cxn modelId="{87C70F41-1420-4D02-A788-4A0B1D12ED3A}" srcId="{A95A96B0-BE56-4004-8707-EA4E2CB45259}" destId="{D5C28B9B-D8FD-40A5-97EF-3FFAC1E41722}" srcOrd="3" destOrd="0" parTransId="{BF293BAD-9B08-4AD2-9D0B-F0C46E21EFA8}" sibTransId="{6F68EDAE-EADE-410B-AF70-6168AAD3CE05}"/>
    <dgm:cxn modelId="{8A4466FB-D577-49FE-B6F3-79536F741D6A}" type="presOf" srcId="{72108AD2-370E-449D-9CC5-5177B8B6EEBA}" destId="{0D309B98-EA27-4D82-8D6A-93C030BD065D}" srcOrd="0" destOrd="0" presId="urn:microsoft.com/office/officeart/2005/8/layout/hierarchy3"/>
    <dgm:cxn modelId="{C3CF56A1-6997-4D61-8E71-C12E3E47731A}" type="presOf" srcId="{D5C28B9B-D8FD-40A5-97EF-3FFAC1E41722}" destId="{535E25CA-D1FD-46D2-AA44-2B915ED3EBAB}" srcOrd="0" destOrd="0" presId="urn:microsoft.com/office/officeart/2005/8/layout/hierarchy3"/>
    <dgm:cxn modelId="{D9B8E9EB-46B1-4037-9BC0-92E76734F511}" type="presOf" srcId="{45BAB0D7-43A3-4B11-B732-F48D190F12B2}" destId="{FD236DC4-903F-499E-B4FD-1DC6A34CC565}" srcOrd="0" destOrd="0" presId="urn:microsoft.com/office/officeart/2005/8/layout/hierarchy3"/>
    <dgm:cxn modelId="{B4CDA55C-11DD-4677-BC4C-06CE634BE1F9}" type="presOf" srcId="{FDE08E92-E045-4896-9714-26A9775DE951}" destId="{12511351-7652-4B46-B29E-FBA36F0367D9}" srcOrd="0" destOrd="0" presId="urn:microsoft.com/office/officeart/2005/8/layout/hierarchy3"/>
    <dgm:cxn modelId="{AD48F85C-FC87-41C0-9B06-AF2679B05E75}" srcId="{A82708DF-F89C-4010-8DE0-EF405EF80CBA}" destId="{B0B22640-1FA8-4538-A8DE-838B8056A91F}" srcOrd="1" destOrd="0" parTransId="{95798BE3-F7EB-40CA-B643-9ED1092D0390}" sibTransId="{9C73FA84-D428-4EDD-A735-678C56FB2A1B}"/>
    <dgm:cxn modelId="{B74D66AD-54A4-4723-883A-71F0A6E07035}" type="presOf" srcId="{FA4DFC8C-049A-4CF8-96D5-8F4E8755BB9A}" destId="{EF0E326F-52D9-4899-AF0F-0A4A76ACABBA}" srcOrd="0" destOrd="0" presId="urn:microsoft.com/office/officeart/2005/8/layout/hierarchy3"/>
    <dgm:cxn modelId="{F4E65F9B-EDFA-4A6D-AB68-ACE7485881EA}" type="presOf" srcId="{13B88B80-2258-44E6-9413-5128F8ABE010}" destId="{CE07AD4E-D7C2-4572-9A5C-9B6868CED372}" srcOrd="0" destOrd="0" presId="urn:microsoft.com/office/officeart/2005/8/layout/hierarchy3"/>
    <dgm:cxn modelId="{D6E3EA75-484D-4EBE-9C1A-D244262AA1F5}" srcId="{7C66B1E5-DBFC-41B9-96EE-ADC6DB64528C}" destId="{F134BA8C-2929-4FE3-B80F-1D2DA62ABF88}" srcOrd="2" destOrd="0" parTransId="{93145023-8FBA-4807-A882-BC3DFA71E55D}" sibTransId="{584A3523-7DFF-455C-B168-0728074C645F}"/>
    <dgm:cxn modelId="{1E77B582-00A0-49C0-BD0A-BCEEAFCE0F80}" srcId="{D1CDD3C8-9433-436C-92CD-BF91C3EA2381}" destId="{7DC7ADD6-49D1-4AFC-A188-794936F9945D}" srcOrd="0" destOrd="0" parTransId="{EDBE32BF-8664-4C93-84FB-B87E6947CE65}" sibTransId="{C2E9C609-001B-45AB-A938-8819BB73E28F}"/>
    <dgm:cxn modelId="{EADBE2BB-ADE3-472C-9CB3-9088181B0BE6}" type="presOf" srcId="{63E4C095-71A8-40D6-A7C4-016739EBCB5D}" destId="{66C6394F-5EF4-4A13-9E38-0CAE5EB6D6EB}" srcOrd="1" destOrd="0" presId="urn:microsoft.com/office/officeart/2005/8/layout/hierarchy3"/>
    <dgm:cxn modelId="{FEC4838E-C8E3-4A96-94B7-FD78A63CC6FA}" type="presOf" srcId="{64DA7786-DB63-4850-97DB-88D027AA5B93}" destId="{9173D429-19D5-49E1-A3F4-5F672A5655E9}" srcOrd="0" destOrd="0" presId="urn:microsoft.com/office/officeart/2005/8/layout/hierarchy3"/>
    <dgm:cxn modelId="{D0FFFB9D-701F-49A1-898C-4E341A673A74}" type="presOf" srcId="{30C38A58-F01E-4581-8A26-CE4228C987A1}" destId="{708F155B-FE50-4A56-A995-341028F4E459}" srcOrd="0" destOrd="0" presId="urn:microsoft.com/office/officeart/2005/8/layout/hierarchy3"/>
    <dgm:cxn modelId="{85876836-7975-4F46-A31A-A7B596E598A1}" type="presOf" srcId="{A3F12944-8803-4FFA-83D3-E7550198AB87}" destId="{31348188-81CC-4908-A2D1-715D90399EB2}" srcOrd="0" destOrd="0" presId="urn:microsoft.com/office/officeart/2005/8/layout/hierarchy3"/>
    <dgm:cxn modelId="{1301F271-B098-4055-B1C5-789E17DA7B48}" type="presOf" srcId="{C829E514-9F7A-4B2D-9A24-2B6D8E19481F}" destId="{2A4A8065-0776-4B86-86F4-C09D276A22DE}" srcOrd="0" destOrd="0" presId="urn:microsoft.com/office/officeart/2005/8/layout/hierarchy3"/>
    <dgm:cxn modelId="{17817599-DCA7-4317-BA6F-EDF7FD130CE1}" type="presOf" srcId="{764C235C-13D5-42E4-8A4C-F00CE3C29D5F}" destId="{F8874CB1-4AC6-4029-838E-DE5DA0D30D10}" srcOrd="0" destOrd="0" presId="urn:microsoft.com/office/officeart/2005/8/layout/hierarchy3"/>
    <dgm:cxn modelId="{85E30A24-391B-4136-B22C-4FD626AFF052}" type="presOf" srcId="{E7A3478F-F3B8-4480-BACD-BF8A127955BC}" destId="{1C75B8D5-C032-4CF6-86FE-CFD423FC1EBE}" srcOrd="0" destOrd="0" presId="urn:microsoft.com/office/officeart/2005/8/layout/hierarchy3"/>
    <dgm:cxn modelId="{B47DD797-87B3-40DE-8658-7852307C51A7}" type="presOf" srcId="{D1CDD3C8-9433-436C-92CD-BF91C3EA2381}" destId="{5AC51D6A-7A64-4D13-8772-8DDC60FA1B80}" srcOrd="1" destOrd="0" presId="urn:microsoft.com/office/officeart/2005/8/layout/hierarchy3"/>
    <dgm:cxn modelId="{C0A2E448-70FD-4A04-9D4F-9B619885DB28}" type="presOf" srcId="{A82708DF-F89C-4010-8DE0-EF405EF80CBA}" destId="{165A1DCC-32B9-4239-8EE7-FBF80F67835A}" srcOrd="0" destOrd="0" presId="urn:microsoft.com/office/officeart/2005/8/layout/hierarchy3"/>
    <dgm:cxn modelId="{8D67EABD-DF0D-42B1-A96F-70B5EADAFC1F}" type="presOf" srcId="{B6F63B4A-7B34-49D8-9398-7C12EA714B0D}" destId="{C87969CE-B059-40AC-A053-11F2C7E3B5EB}" srcOrd="0" destOrd="0" presId="urn:microsoft.com/office/officeart/2005/8/layout/hierarchy3"/>
    <dgm:cxn modelId="{161F7E20-251C-402B-8462-6BD1A945C7D8}" type="presParOf" srcId="{2A4A8065-0776-4B86-86F4-C09D276A22DE}" destId="{84B855CE-9B55-4D30-ABE8-A3355E652F27}" srcOrd="0" destOrd="0" presId="urn:microsoft.com/office/officeart/2005/8/layout/hierarchy3"/>
    <dgm:cxn modelId="{B007C0E3-A7D8-4206-A037-427BF0A196B4}" type="presParOf" srcId="{84B855CE-9B55-4D30-ABE8-A3355E652F27}" destId="{C0925F51-D8E0-4A3F-BE02-66E3A395FC0C}" srcOrd="0" destOrd="0" presId="urn:microsoft.com/office/officeart/2005/8/layout/hierarchy3"/>
    <dgm:cxn modelId="{DA236EA0-90FE-4905-9811-702186756ACD}" type="presParOf" srcId="{C0925F51-D8E0-4A3F-BE02-66E3A395FC0C}" destId="{D4E2A5AB-D7D5-4785-B988-FD4365E0E658}" srcOrd="0" destOrd="0" presId="urn:microsoft.com/office/officeart/2005/8/layout/hierarchy3"/>
    <dgm:cxn modelId="{0BA91E01-BEBF-4F60-8E82-D244F731E310}" type="presParOf" srcId="{C0925F51-D8E0-4A3F-BE02-66E3A395FC0C}" destId="{B8793FAF-86FB-4F04-AF77-9A2D58195F6B}" srcOrd="1" destOrd="0" presId="urn:microsoft.com/office/officeart/2005/8/layout/hierarchy3"/>
    <dgm:cxn modelId="{B2CA929B-99BB-4DC1-ABA4-FDA80AA7FF90}" type="presParOf" srcId="{84B855CE-9B55-4D30-ABE8-A3355E652F27}" destId="{CB831529-CB19-4AEC-9F23-A0D7DE07C8AD}" srcOrd="1" destOrd="0" presId="urn:microsoft.com/office/officeart/2005/8/layout/hierarchy3"/>
    <dgm:cxn modelId="{F2125391-A4F0-4F36-95C7-C8F32304CDB5}" type="presParOf" srcId="{CB831529-CB19-4AEC-9F23-A0D7DE07C8AD}" destId="{EC25D693-36EF-4927-A661-564E4E4CDF1C}" srcOrd="0" destOrd="0" presId="urn:microsoft.com/office/officeart/2005/8/layout/hierarchy3"/>
    <dgm:cxn modelId="{48CB9B05-5A31-42CA-97E7-C9BF9E5A7D19}" type="presParOf" srcId="{CB831529-CB19-4AEC-9F23-A0D7DE07C8AD}" destId="{598DE809-C1BB-41A1-BA62-C45715445A35}" srcOrd="1" destOrd="0" presId="urn:microsoft.com/office/officeart/2005/8/layout/hierarchy3"/>
    <dgm:cxn modelId="{0E04DA63-037C-4E9E-82A7-B34C99506D72}" type="presParOf" srcId="{CB831529-CB19-4AEC-9F23-A0D7DE07C8AD}" destId="{544299F6-B738-4990-930E-38EB6AC9309F}" srcOrd="2" destOrd="0" presId="urn:microsoft.com/office/officeart/2005/8/layout/hierarchy3"/>
    <dgm:cxn modelId="{7029223A-552A-4C95-B7DC-492F41FC51C1}" type="presParOf" srcId="{CB831529-CB19-4AEC-9F23-A0D7DE07C8AD}" destId="{06465A2C-2D45-4008-9F69-3E28B389E3B5}" srcOrd="3" destOrd="0" presId="urn:microsoft.com/office/officeart/2005/8/layout/hierarchy3"/>
    <dgm:cxn modelId="{A5843D54-5D0F-407B-B9FC-2F706E7CDE99}" type="presParOf" srcId="{CB831529-CB19-4AEC-9F23-A0D7DE07C8AD}" destId="{607B8B8D-5F57-4670-A271-EA9061155EEE}" srcOrd="4" destOrd="0" presId="urn:microsoft.com/office/officeart/2005/8/layout/hierarchy3"/>
    <dgm:cxn modelId="{363F3166-99B6-4616-9B25-1BBCF7CDD124}" type="presParOf" srcId="{CB831529-CB19-4AEC-9F23-A0D7DE07C8AD}" destId="{ADEB0A4E-7096-4325-A121-148FB86CAEED}" srcOrd="5" destOrd="0" presId="urn:microsoft.com/office/officeart/2005/8/layout/hierarchy3"/>
    <dgm:cxn modelId="{5BDD4186-52C5-4499-BD71-810AB6BD1BD2}" type="presParOf" srcId="{CB831529-CB19-4AEC-9F23-A0D7DE07C8AD}" destId="{31348188-81CC-4908-A2D1-715D90399EB2}" srcOrd="6" destOrd="0" presId="urn:microsoft.com/office/officeart/2005/8/layout/hierarchy3"/>
    <dgm:cxn modelId="{3E17161C-FCA6-42F7-820F-EE29F910A3EA}" type="presParOf" srcId="{CB831529-CB19-4AEC-9F23-A0D7DE07C8AD}" destId="{E87D0EA5-3107-429F-AEF7-9F1194A60121}" srcOrd="7" destOrd="0" presId="urn:microsoft.com/office/officeart/2005/8/layout/hierarchy3"/>
    <dgm:cxn modelId="{82E3368E-35DE-4BB9-A64A-9DD35408D0CE}" type="presParOf" srcId="{2A4A8065-0776-4B86-86F4-C09D276A22DE}" destId="{C04E315B-BAF8-4B08-B430-68F5FA9B5DAA}" srcOrd="1" destOrd="0" presId="urn:microsoft.com/office/officeart/2005/8/layout/hierarchy3"/>
    <dgm:cxn modelId="{C0CAB23B-BE1E-44E0-B960-146342C74F10}" type="presParOf" srcId="{C04E315B-BAF8-4B08-B430-68F5FA9B5DAA}" destId="{B289E6DF-51A3-47E4-B30F-84E830192403}" srcOrd="0" destOrd="0" presId="urn:microsoft.com/office/officeart/2005/8/layout/hierarchy3"/>
    <dgm:cxn modelId="{6CA59B3A-9DFB-4D4E-BC06-011E22E1D1CC}" type="presParOf" srcId="{B289E6DF-51A3-47E4-B30F-84E830192403}" destId="{11FDD3AB-1EC6-48CE-A016-CF4D24D76EB3}" srcOrd="0" destOrd="0" presId="urn:microsoft.com/office/officeart/2005/8/layout/hierarchy3"/>
    <dgm:cxn modelId="{E4E33F51-60C0-46D8-906E-364D381849D0}" type="presParOf" srcId="{B289E6DF-51A3-47E4-B30F-84E830192403}" destId="{ADB71E57-7973-4C7C-ABB1-BB4510B52135}" srcOrd="1" destOrd="0" presId="urn:microsoft.com/office/officeart/2005/8/layout/hierarchy3"/>
    <dgm:cxn modelId="{6EB84674-9F89-4E4C-8B1F-897247C2FC12}" type="presParOf" srcId="{C04E315B-BAF8-4B08-B430-68F5FA9B5DAA}" destId="{F7D4BD51-1EFD-4327-BB76-9BE706AC9210}" srcOrd="1" destOrd="0" presId="urn:microsoft.com/office/officeart/2005/8/layout/hierarchy3"/>
    <dgm:cxn modelId="{9843DF51-45B5-459D-BD6E-53FCAFFFF7A8}" type="presParOf" srcId="{F7D4BD51-1EFD-4327-BB76-9BE706AC9210}" destId="{CE07AD4E-D7C2-4572-9A5C-9B6868CED372}" srcOrd="0" destOrd="0" presId="urn:microsoft.com/office/officeart/2005/8/layout/hierarchy3"/>
    <dgm:cxn modelId="{39B64864-9F03-426F-9503-624C57C8991E}" type="presParOf" srcId="{F7D4BD51-1EFD-4327-BB76-9BE706AC9210}" destId="{36380FA3-1C70-4E12-845A-3F69BBB36288}" srcOrd="1" destOrd="0" presId="urn:microsoft.com/office/officeart/2005/8/layout/hierarchy3"/>
    <dgm:cxn modelId="{15EE3D96-AFCF-4848-AB60-35160F65AE86}" type="presParOf" srcId="{F7D4BD51-1EFD-4327-BB76-9BE706AC9210}" destId="{7C5ABB13-3D3D-40F8-9696-5561BFD837DB}" srcOrd="2" destOrd="0" presId="urn:microsoft.com/office/officeart/2005/8/layout/hierarchy3"/>
    <dgm:cxn modelId="{FEE3B49F-9289-4915-97B9-437A6CE2A002}" type="presParOf" srcId="{F7D4BD51-1EFD-4327-BB76-9BE706AC9210}" destId="{D5D4EE9F-3141-449E-8BD4-149BB49B0D0C}" srcOrd="3" destOrd="0" presId="urn:microsoft.com/office/officeart/2005/8/layout/hierarchy3"/>
    <dgm:cxn modelId="{E29397B6-3622-4F4E-839A-B62E39D79707}" type="presParOf" srcId="{F7D4BD51-1EFD-4327-BB76-9BE706AC9210}" destId="{12511351-7652-4B46-B29E-FBA36F0367D9}" srcOrd="4" destOrd="0" presId="urn:microsoft.com/office/officeart/2005/8/layout/hierarchy3"/>
    <dgm:cxn modelId="{5B8AA5F9-F2EC-4DF9-9BAA-F0671AD9B4E4}" type="presParOf" srcId="{F7D4BD51-1EFD-4327-BB76-9BE706AC9210}" destId="{7D88774A-43BF-410A-86CB-90432785634A}" srcOrd="5" destOrd="0" presId="urn:microsoft.com/office/officeart/2005/8/layout/hierarchy3"/>
    <dgm:cxn modelId="{51A55887-5D76-4B25-B97E-A213051715D6}" type="presParOf" srcId="{F7D4BD51-1EFD-4327-BB76-9BE706AC9210}" destId="{4D0E5743-96B3-48F6-B8B3-154903E8E9E3}" srcOrd="6" destOrd="0" presId="urn:microsoft.com/office/officeart/2005/8/layout/hierarchy3"/>
    <dgm:cxn modelId="{035D29E5-38CD-4C00-8B1B-D481F6AE8EEA}" type="presParOf" srcId="{F7D4BD51-1EFD-4327-BB76-9BE706AC9210}" destId="{0D309B98-EA27-4D82-8D6A-93C030BD065D}" srcOrd="7" destOrd="0" presId="urn:microsoft.com/office/officeart/2005/8/layout/hierarchy3"/>
    <dgm:cxn modelId="{31429079-8019-45A2-89AC-A7975AFE852D}" type="presParOf" srcId="{2A4A8065-0776-4B86-86F4-C09D276A22DE}" destId="{C81C7F44-6BA6-4419-B4D0-DE5218080FDA}" srcOrd="2" destOrd="0" presId="urn:microsoft.com/office/officeart/2005/8/layout/hierarchy3"/>
    <dgm:cxn modelId="{0E43BF1B-D881-4A99-97F4-5EFA41B2A7B5}" type="presParOf" srcId="{C81C7F44-6BA6-4419-B4D0-DE5218080FDA}" destId="{091F9868-B64F-4BE2-A6E2-F4B7AB1CCD34}" srcOrd="0" destOrd="0" presId="urn:microsoft.com/office/officeart/2005/8/layout/hierarchy3"/>
    <dgm:cxn modelId="{8C946882-1BEE-4083-8422-6D4F61941384}" type="presParOf" srcId="{091F9868-B64F-4BE2-A6E2-F4B7AB1CCD34}" destId="{1AA9FC9D-5934-4184-ADE3-716B1562CBAD}" srcOrd="0" destOrd="0" presId="urn:microsoft.com/office/officeart/2005/8/layout/hierarchy3"/>
    <dgm:cxn modelId="{138EAFF0-4531-48B2-845C-4137206606A1}" type="presParOf" srcId="{091F9868-B64F-4BE2-A6E2-F4B7AB1CCD34}" destId="{66C6394F-5EF4-4A13-9E38-0CAE5EB6D6EB}" srcOrd="1" destOrd="0" presId="urn:microsoft.com/office/officeart/2005/8/layout/hierarchy3"/>
    <dgm:cxn modelId="{6A35C406-B4CD-41F8-B10E-E22800263F65}" type="presParOf" srcId="{C81C7F44-6BA6-4419-B4D0-DE5218080FDA}" destId="{116D025E-9B71-43AD-BF68-323C052B8F66}" srcOrd="1" destOrd="0" presId="urn:microsoft.com/office/officeart/2005/8/layout/hierarchy3"/>
    <dgm:cxn modelId="{4F5A7BF5-44FE-4287-8BCA-C8677EED5B4F}" type="presParOf" srcId="{116D025E-9B71-43AD-BF68-323C052B8F66}" destId="{841630CA-8975-4BBA-8513-078EEDF9399F}" srcOrd="0" destOrd="0" presId="urn:microsoft.com/office/officeart/2005/8/layout/hierarchy3"/>
    <dgm:cxn modelId="{E149AB0F-077E-42ED-A59C-5292C7373FF1}" type="presParOf" srcId="{116D025E-9B71-43AD-BF68-323C052B8F66}" destId="{06121889-0B37-47F2-A95E-6D2C459D36BB}" srcOrd="1" destOrd="0" presId="urn:microsoft.com/office/officeart/2005/8/layout/hierarchy3"/>
    <dgm:cxn modelId="{325C4A10-7635-40DF-9D9B-0651860A0442}" type="presParOf" srcId="{116D025E-9B71-43AD-BF68-323C052B8F66}" destId="{708F155B-FE50-4A56-A995-341028F4E459}" srcOrd="2" destOrd="0" presId="urn:microsoft.com/office/officeart/2005/8/layout/hierarchy3"/>
    <dgm:cxn modelId="{CF5C0BB0-93A9-4EBD-A0C6-869185495047}" type="presParOf" srcId="{116D025E-9B71-43AD-BF68-323C052B8F66}" destId="{1C75B8D5-C032-4CF6-86FE-CFD423FC1EBE}" srcOrd="3" destOrd="0" presId="urn:microsoft.com/office/officeart/2005/8/layout/hierarchy3"/>
    <dgm:cxn modelId="{82FC2BF8-A5A5-4CE4-ABCE-54A94FA7C151}" type="presParOf" srcId="{116D025E-9B71-43AD-BF68-323C052B8F66}" destId="{EF0E326F-52D9-4899-AF0F-0A4A76ACABBA}" srcOrd="4" destOrd="0" presId="urn:microsoft.com/office/officeart/2005/8/layout/hierarchy3"/>
    <dgm:cxn modelId="{AA57CE25-52AC-42DE-8CF0-F95AC598A3F1}" type="presParOf" srcId="{116D025E-9B71-43AD-BF68-323C052B8F66}" destId="{C87969CE-B059-40AC-A053-11F2C7E3B5EB}" srcOrd="5" destOrd="0" presId="urn:microsoft.com/office/officeart/2005/8/layout/hierarchy3"/>
    <dgm:cxn modelId="{C0328A98-0778-4B8A-A956-4D8668A7F724}" type="presParOf" srcId="{116D025E-9B71-43AD-BF68-323C052B8F66}" destId="{E4F3FF0F-4FBE-4C80-B78A-BAF1818DF325}" srcOrd="6" destOrd="0" presId="urn:microsoft.com/office/officeart/2005/8/layout/hierarchy3"/>
    <dgm:cxn modelId="{E0948EC0-78E9-4E7E-959F-B749B81D3AAB}" type="presParOf" srcId="{116D025E-9B71-43AD-BF68-323C052B8F66}" destId="{FD24340E-A56B-4E8A-B544-499F26F54BAF}" srcOrd="7" destOrd="0" presId="urn:microsoft.com/office/officeart/2005/8/layout/hierarchy3"/>
    <dgm:cxn modelId="{83C95E59-8BCE-4431-BC5D-8731560A4F61}" type="presParOf" srcId="{2A4A8065-0776-4B86-86F4-C09D276A22DE}" destId="{9CDEB710-84A2-46F5-BB56-8713EE02D205}" srcOrd="3" destOrd="0" presId="urn:microsoft.com/office/officeart/2005/8/layout/hierarchy3"/>
    <dgm:cxn modelId="{060431DB-BF84-4282-9E54-DAD9CC2EF93F}" type="presParOf" srcId="{9CDEB710-84A2-46F5-BB56-8713EE02D205}" destId="{0A5B5A9C-EC7E-43DD-B5B0-5F92D6FAB909}" srcOrd="0" destOrd="0" presId="urn:microsoft.com/office/officeart/2005/8/layout/hierarchy3"/>
    <dgm:cxn modelId="{9747C991-3E17-44D5-9B6F-8C62CFE7C677}" type="presParOf" srcId="{0A5B5A9C-EC7E-43DD-B5B0-5F92D6FAB909}" destId="{DC5B625B-AE39-447E-8402-0CE0EEA2E6A9}" srcOrd="0" destOrd="0" presId="urn:microsoft.com/office/officeart/2005/8/layout/hierarchy3"/>
    <dgm:cxn modelId="{09FDF85B-BC11-4306-A2E4-2AAA7CF09F03}" type="presParOf" srcId="{0A5B5A9C-EC7E-43DD-B5B0-5F92D6FAB909}" destId="{995452FB-A838-4036-8CD5-CA16A171BB20}" srcOrd="1" destOrd="0" presId="urn:microsoft.com/office/officeart/2005/8/layout/hierarchy3"/>
    <dgm:cxn modelId="{4749DDE4-B3A3-4E94-9B71-E841A7A3AE84}" type="presParOf" srcId="{9CDEB710-84A2-46F5-BB56-8713EE02D205}" destId="{43B7D019-63AF-4780-AA3F-2940F154D726}" srcOrd="1" destOrd="0" presId="urn:microsoft.com/office/officeart/2005/8/layout/hierarchy3"/>
    <dgm:cxn modelId="{D89E3659-C1D3-4B31-908D-65AB194351CD}" type="presParOf" srcId="{43B7D019-63AF-4780-AA3F-2940F154D726}" destId="{4FF417D2-52E1-4095-8E4A-23BF5BB7AF60}" srcOrd="0" destOrd="0" presId="urn:microsoft.com/office/officeart/2005/8/layout/hierarchy3"/>
    <dgm:cxn modelId="{B69507B8-A0F8-44E8-ACEE-C179CEE7859F}" type="presParOf" srcId="{43B7D019-63AF-4780-AA3F-2940F154D726}" destId="{B36004C4-C539-4E3A-82FB-2A7AC6FD6EF4}" srcOrd="1" destOrd="0" presId="urn:microsoft.com/office/officeart/2005/8/layout/hierarchy3"/>
    <dgm:cxn modelId="{6C485928-D599-478A-9614-089C6564DF5C}" type="presParOf" srcId="{43B7D019-63AF-4780-AA3F-2940F154D726}" destId="{9173D429-19D5-49E1-A3F4-5F672A5655E9}" srcOrd="2" destOrd="0" presId="urn:microsoft.com/office/officeart/2005/8/layout/hierarchy3"/>
    <dgm:cxn modelId="{EB1F02F8-C5C8-4BC1-A9AF-E32854B52325}" type="presParOf" srcId="{43B7D019-63AF-4780-AA3F-2940F154D726}" destId="{CF574DC5-45CD-4D56-B057-EFA43AA8C631}" srcOrd="3" destOrd="0" presId="urn:microsoft.com/office/officeart/2005/8/layout/hierarchy3"/>
    <dgm:cxn modelId="{5EACB77A-0402-4531-AF6E-9D832C94F21F}" type="presParOf" srcId="{43B7D019-63AF-4780-AA3F-2940F154D726}" destId="{F8874CB1-4AC6-4029-838E-DE5DA0D30D10}" srcOrd="4" destOrd="0" presId="urn:microsoft.com/office/officeart/2005/8/layout/hierarchy3"/>
    <dgm:cxn modelId="{B1500FCA-B325-45FB-B23F-8483DA0150F3}" type="presParOf" srcId="{43B7D019-63AF-4780-AA3F-2940F154D726}" destId="{DC91F4D6-1F22-4F89-83C8-3A13B09D9E68}" srcOrd="5" destOrd="0" presId="urn:microsoft.com/office/officeart/2005/8/layout/hierarchy3"/>
    <dgm:cxn modelId="{10C03E3D-100F-4543-B722-639DFCC7AD32}" type="presParOf" srcId="{43B7D019-63AF-4780-AA3F-2940F154D726}" destId="{2CD118F0-D79C-4F2F-A94C-A251E6AE2A3D}" srcOrd="6" destOrd="0" presId="urn:microsoft.com/office/officeart/2005/8/layout/hierarchy3"/>
    <dgm:cxn modelId="{C8A37BEE-5637-451E-91CD-A41788F609E1}" type="presParOf" srcId="{43B7D019-63AF-4780-AA3F-2940F154D726}" destId="{3EFC4E49-EDCB-4262-A1B3-D9F9132C439D}" srcOrd="7" destOrd="0" presId="urn:microsoft.com/office/officeart/2005/8/layout/hierarchy3"/>
    <dgm:cxn modelId="{C8FEB373-AA4E-435D-AE12-A64A11A24BCC}" type="presParOf" srcId="{2A4A8065-0776-4B86-86F4-C09D276A22DE}" destId="{F388BECD-C0D6-4E51-8ED8-44403A1491A5}" srcOrd="4" destOrd="0" presId="urn:microsoft.com/office/officeart/2005/8/layout/hierarchy3"/>
    <dgm:cxn modelId="{B176F8E4-0252-4317-B54B-B79582572517}" type="presParOf" srcId="{F388BECD-C0D6-4E51-8ED8-44403A1491A5}" destId="{D893FF66-A697-482B-8797-225E035481C9}" srcOrd="0" destOrd="0" presId="urn:microsoft.com/office/officeart/2005/8/layout/hierarchy3"/>
    <dgm:cxn modelId="{03141704-7FBA-460D-A2C8-8BA20F8A9A52}" type="presParOf" srcId="{D893FF66-A697-482B-8797-225E035481C9}" destId="{7A03DE51-D83F-49AC-8DEB-0A8771C071F3}" srcOrd="0" destOrd="0" presId="urn:microsoft.com/office/officeart/2005/8/layout/hierarchy3"/>
    <dgm:cxn modelId="{81CF91F6-EC48-4740-AF1C-21E6C8D45E8D}" type="presParOf" srcId="{D893FF66-A697-482B-8797-225E035481C9}" destId="{681B39AC-4353-4300-8E19-E40873F38C6D}" srcOrd="1" destOrd="0" presId="urn:microsoft.com/office/officeart/2005/8/layout/hierarchy3"/>
    <dgm:cxn modelId="{C9C4C56A-8A86-4940-A98A-871B9B62BAD6}" type="presParOf" srcId="{F388BECD-C0D6-4E51-8ED8-44403A1491A5}" destId="{67ADD7D4-B4A6-4CA4-8D48-E9923A442055}" srcOrd="1" destOrd="0" presId="urn:microsoft.com/office/officeart/2005/8/layout/hierarchy3"/>
    <dgm:cxn modelId="{9A2D3FE3-7411-4B1D-958E-DA2D7281A5DA}" type="presParOf" srcId="{67ADD7D4-B4A6-4CA4-8D48-E9923A442055}" destId="{3A06CA05-4403-4145-8400-59A19D2FB352}" srcOrd="0" destOrd="0" presId="urn:microsoft.com/office/officeart/2005/8/layout/hierarchy3"/>
    <dgm:cxn modelId="{ACC9A786-034F-490D-98E0-1ADC078F13A3}" type="presParOf" srcId="{67ADD7D4-B4A6-4CA4-8D48-E9923A442055}" destId="{16F639BE-3AB9-4DC5-B4B2-996CF2B23F7C}" srcOrd="1" destOrd="0" presId="urn:microsoft.com/office/officeart/2005/8/layout/hierarchy3"/>
    <dgm:cxn modelId="{0E25A0EE-34F8-44D0-946D-CE2D7AA7DC94}" type="presParOf" srcId="{67ADD7D4-B4A6-4CA4-8D48-E9923A442055}" destId="{50DBB71F-FEBD-4006-AFC2-10D68A478DD3}" srcOrd="2" destOrd="0" presId="urn:microsoft.com/office/officeart/2005/8/layout/hierarchy3"/>
    <dgm:cxn modelId="{A41A8714-5560-48E1-B5EA-13D323F687D2}" type="presParOf" srcId="{67ADD7D4-B4A6-4CA4-8D48-E9923A442055}" destId="{55FD4E30-1451-45C4-A0B9-1C1B087C36E6}" srcOrd="3" destOrd="0" presId="urn:microsoft.com/office/officeart/2005/8/layout/hierarchy3"/>
    <dgm:cxn modelId="{A1D2002B-5ABD-4C69-8406-32E02F95D815}" type="presParOf" srcId="{67ADD7D4-B4A6-4CA4-8D48-E9923A442055}" destId="{38342F33-4EEC-4014-A540-FB3D57730360}" srcOrd="4" destOrd="0" presId="urn:microsoft.com/office/officeart/2005/8/layout/hierarchy3"/>
    <dgm:cxn modelId="{00BC5A7E-A1B5-42A9-B73A-1BC87DFAAF9B}" type="presParOf" srcId="{67ADD7D4-B4A6-4CA4-8D48-E9923A442055}" destId="{58E925BB-97D9-431F-86F9-17E77E195086}" srcOrd="5" destOrd="0" presId="urn:microsoft.com/office/officeart/2005/8/layout/hierarchy3"/>
    <dgm:cxn modelId="{FDA6FA9A-3AD7-47A0-92DC-28A33CAD5241}" type="presParOf" srcId="{67ADD7D4-B4A6-4CA4-8D48-E9923A442055}" destId="{DBA02A57-0C6B-4B1C-A909-4BC23CAF54E7}" srcOrd="6" destOrd="0" presId="urn:microsoft.com/office/officeart/2005/8/layout/hierarchy3"/>
    <dgm:cxn modelId="{178EDCCA-7EB1-4DA4-8FEF-D0A0F884C8B9}" type="presParOf" srcId="{67ADD7D4-B4A6-4CA4-8D48-E9923A442055}" destId="{9F2FCD3C-21F5-4DCA-B398-5A5E795B14CF}" srcOrd="7" destOrd="0" presId="urn:microsoft.com/office/officeart/2005/8/layout/hierarchy3"/>
    <dgm:cxn modelId="{5345DE3E-174B-41E0-86B3-C6785A0EF1CF}" type="presParOf" srcId="{2A4A8065-0776-4B86-86F4-C09D276A22DE}" destId="{EC38BB25-7827-4358-8B9A-CEAF14F228A1}" srcOrd="5" destOrd="0" presId="urn:microsoft.com/office/officeart/2005/8/layout/hierarchy3"/>
    <dgm:cxn modelId="{BDF3F8B6-12CF-47A4-96A4-F2B990D9A87D}" type="presParOf" srcId="{EC38BB25-7827-4358-8B9A-CEAF14F228A1}" destId="{93B87527-D2A5-4CFD-A225-F737E4B9885C}" srcOrd="0" destOrd="0" presId="urn:microsoft.com/office/officeart/2005/8/layout/hierarchy3"/>
    <dgm:cxn modelId="{B2409FA0-A58A-4BCA-83F0-511AD71D1C56}" type="presParOf" srcId="{93B87527-D2A5-4CFD-A225-F737E4B9885C}" destId="{7759CDEE-6AFF-4969-8CE4-5A08382FB3E4}" srcOrd="0" destOrd="0" presId="urn:microsoft.com/office/officeart/2005/8/layout/hierarchy3"/>
    <dgm:cxn modelId="{5DFA52F1-6897-4E19-A653-FB292980A02A}" type="presParOf" srcId="{93B87527-D2A5-4CFD-A225-F737E4B9885C}" destId="{914F544B-B660-414A-A14B-74C4477D6F5F}" srcOrd="1" destOrd="0" presId="urn:microsoft.com/office/officeart/2005/8/layout/hierarchy3"/>
    <dgm:cxn modelId="{86EAFC8C-A917-45D8-933D-B14ECCF4D126}" type="presParOf" srcId="{EC38BB25-7827-4358-8B9A-CEAF14F228A1}" destId="{2541A075-348D-477E-937B-93DBB6AD6611}" srcOrd="1" destOrd="0" presId="urn:microsoft.com/office/officeart/2005/8/layout/hierarchy3"/>
    <dgm:cxn modelId="{F6F37B28-0FFD-44A6-8DE2-391244147176}" type="presParOf" srcId="{2541A075-348D-477E-937B-93DBB6AD6611}" destId="{42FC8ABF-BBDD-49C3-8BEB-38D7BB62936E}" srcOrd="0" destOrd="0" presId="urn:microsoft.com/office/officeart/2005/8/layout/hierarchy3"/>
    <dgm:cxn modelId="{BF2EDC59-270E-4AD3-AEEF-98815CCADA99}" type="presParOf" srcId="{2541A075-348D-477E-937B-93DBB6AD6611}" destId="{437195E5-0F77-4502-A61F-DF78F5A53B55}" srcOrd="1" destOrd="0" presId="urn:microsoft.com/office/officeart/2005/8/layout/hierarchy3"/>
    <dgm:cxn modelId="{BFF6F70A-9F22-4A15-8162-5E252CCB3471}" type="presParOf" srcId="{2541A075-348D-477E-937B-93DBB6AD6611}" destId="{5990AB3D-B097-417E-8E24-EC21527E85B9}" srcOrd="2" destOrd="0" presId="urn:microsoft.com/office/officeart/2005/8/layout/hierarchy3"/>
    <dgm:cxn modelId="{423ED135-8BF3-4710-B954-20AC22476474}" type="presParOf" srcId="{2541A075-348D-477E-937B-93DBB6AD6611}" destId="{FD236DC4-903F-499E-B4FD-1DC6A34CC565}" srcOrd="3" destOrd="0" presId="urn:microsoft.com/office/officeart/2005/8/layout/hierarchy3"/>
    <dgm:cxn modelId="{5ED6B8AA-586B-48AF-B750-04FC9257B57D}" type="presParOf" srcId="{2541A075-348D-477E-937B-93DBB6AD6611}" destId="{07D2AF87-ACA7-483A-988F-852E9E87590E}" srcOrd="4" destOrd="0" presId="urn:microsoft.com/office/officeart/2005/8/layout/hierarchy3"/>
    <dgm:cxn modelId="{08862DFF-01C4-405E-8E0D-2B5FF760884B}" type="presParOf" srcId="{2541A075-348D-477E-937B-93DBB6AD6611}" destId="{713310FB-594A-47E9-82F5-1829A8508EDD}" srcOrd="5" destOrd="0" presId="urn:microsoft.com/office/officeart/2005/8/layout/hierarchy3"/>
    <dgm:cxn modelId="{77BCB33D-230C-4F46-99CE-791BE1A45E19}" type="presParOf" srcId="{2541A075-348D-477E-937B-93DBB6AD6611}" destId="{812429E5-57AA-43FA-9B1F-4069F7D034E7}" srcOrd="6" destOrd="0" presId="urn:microsoft.com/office/officeart/2005/8/layout/hierarchy3"/>
    <dgm:cxn modelId="{838A35D0-1486-489B-A92F-18A11B41F789}" type="presParOf" srcId="{2541A075-348D-477E-937B-93DBB6AD6611}" destId="{535E25CA-D1FD-46D2-AA44-2B915ED3EBAB}" srcOrd="7" destOrd="0" presId="urn:microsoft.com/office/officeart/2005/8/layout/hierarchy3"/>
    <dgm:cxn modelId="{BC500066-02F1-4DED-9EF9-5E77DCC5D758}" type="presParOf" srcId="{2A4A8065-0776-4B86-86F4-C09D276A22DE}" destId="{E5D6BCCB-A8AC-4EB3-9441-3DCBBAB73569}" srcOrd="6" destOrd="0" presId="urn:microsoft.com/office/officeart/2005/8/layout/hierarchy3"/>
    <dgm:cxn modelId="{9FF92BA9-78BD-463F-AD2B-EC6BEB91CBC6}" type="presParOf" srcId="{E5D6BCCB-A8AC-4EB3-9441-3DCBBAB73569}" destId="{4E97AC27-28A0-4CD7-8FF6-5E6EE7AFA42D}" srcOrd="0" destOrd="0" presId="urn:microsoft.com/office/officeart/2005/8/layout/hierarchy3"/>
    <dgm:cxn modelId="{C080844F-FF0F-4B40-9BCA-47357EB7B990}" type="presParOf" srcId="{4E97AC27-28A0-4CD7-8FF6-5E6EE7AFA42D}" destId="{165A1DCC-32B9-4239-8EE7-FBF80F67835A}" srcOrd="0" destOrd="0" presId="urn:microsoft.com/office/officeart/2005/8/layout/hierarchy3"/>
    <dgm:cxn modelId="{79A7A758-48D2-418D-B23D-A0B671623EFF}" type="presParOf" srcId="{4E97AC27-28A0-4CD7-8FF6-5E6EE7AFA42D}" destId="{49C15858-784A-475B-BDBC-DBC17C882902}" srcOrd="1" destOrd="0" presId="urn:microsoft.com/office/officeart/2005/8/layout/hierarchy3"/>
    <dgm:cxn modelId="{66E5B8CD-195B-489E-9656-806B10CE69D8}" type="presParOf" srcId="{E5D6BCCB-A8AC-4EB3-9441-3DCBBAB73569}" destId="{FD88FFDD-E887-40AB-B6C4-E93654CE713B}" srcOrd="1" destOrd="0" presId="urn:microsoft.com/office/officeart/2005/8/layout/hierarchy3"/>
    <dgm:cxn modelId="{89C788E4-D556-435A-971C-FEA10160987B}" type="presParOf" srcId="{FD88FFDD-E887-40AB-B6C4-E93654CE713B}" destId="{32AE9D38-0FF8-432F-ACEE-C59374545A44}" srcOrd="0" destOrd="0" presId="urn:microsoft.com/office/officeart/2005/8/layout/hierarchy3"/>
    <dgm:cxn modelId="{BAF25CC1-4799-4632-A655-FE729426F047}" type="presParOf" srcId="{FD88FFDD-E887-40AB-B6C4-E93654CE713B}" destId="{F2ACB19E-8443-495C-B68E-68C6BD91881E}" srcOrd="1" destOrd="0" presId="urn:microsoft.com/office/officeart/2005/8/layout/hierarchy3"/>
    <dgm:cxn modelId="{D95A70C5-0840-4BFC-96A3-52A67D7E3BC3}" type="presParOf" srcId="{FD88FFDD-E887-40AB-B6C4-E93654CE713B}" destId="{7FEAE6DE-9A5B-430F-A6EB-485EE9717FEF}" srcOrd="2" destOrd="0" presId="urn:microsoft.com/office/officeart/2005/8/layout/hierarchy3"/>
    <dgm:cxn modelId="{8E81F535-BA6B-4935-9F95-EF62ED8789C4}" type="presParOf" srcId="{FD88FFDD-E887-40AB-B6C4-E93654CE713B}" destId="{52189B67-B9F3-4F46-954B-8FC73ED67ECC}" srcOrd="3" destOrd="0" presId="urn:microsoft.com/office/officeart/2005/8/layout/hierarchy3"/>
    <dgm:cxn modelId="{6314D4D3-4DB9-4CF8-9F5C-09F4CC43176E}" type="presParOf" srcId="{FD88FFDD-E887-40AB-B6C4-E93654CE713B}" destId="{66F4B3DB-AD8D-467B-8955-368FDE2A0617}" srcOrd="4" destOrd="0" presId="urn:microsoft.com/office/officeart/2005/8/layout/hierarchy3"/>
    <dgm:cxn modelId="{4E923CFC-8627-490E-AB9B-5D91065EB65A}" type="presParOf" srcId="{FD88FFDD-E887-40AB-B6C4-E93654CE713B}" destId="{DE903C30-4E32-4977-8FCA-6B2BF18034D7}" srcOrd="5" destOrd="0" presId="urn:microsoft.com/office/officeart/2005/8/layout/hierarchy3"/>
    <dgm:cxn modelId="{50748E90-1EB9-4096-98EA-FDCED234430A}" type="presParOf" srcId="{FD88FFDD-E887-40AB-B6C4-E93654CE713B}" destId="{F0142C20-6214-49C1-B3F3-3732F83DC51A}" srcOrd="6" destOrd="0" presId="urn:microsoft.com/office/officeart/2005/8/layout/hierarchy3"/>
    <dgm:cxn modelId="{3522D628-6E4C-4D1F-B364-7582EECD9F25}" type="presParOf" srcId="{FD88FFDD-E887-40AB-B6C4-E93654CE713B}" destId="{D8DDECFF-1525-490C-99BC-55504228560E}" srcOrd="7" destOrd="0" presId="urn:microsoft.com/office/officeart/2005/8/layout/hierarchy3"/>
    <dgm:cxn modelId="{2067CA5D-81EE-42F3-83DC-41F6F5EC533A}" type="presParOf" srcId="{2A4A8065-0776-4B86-86F4-C09D276A22DE}" destId="{5D0563B9-8A4A-4F1B-99E9-0D3F5A4197DE}" srcOrd="7" destOrd="0" presId="urn:microsoft.com/office/officeart/2005/8/layout/hierarchy3"/>
    <dgm:cxn modelId="{7508E13F-2CA2-432D-9093-D4C779FC4B7F}" type="presParOf" srcId="{5D0563B9-8A4A-4F1B-99E9-0D3F5A4197DE}" destId="{F7D9B054-298A-485B-9894-22F953930964}" srcOrd="0" destOrd="0" presId="urn:microsoft.com/office/officeart/2005/8/layout/hierarchy3"/>
    <dgm:cxn modelId="{5A03A56F-83C3-4947-81E9-BBD5AF49BC15}" type="presParOf" srcId="{F7D9B054-298A-485B-9894-22F953930964}" destId="{1CD0074C-B659-4933-A5F5-B5BF38065FFC}" srcOrd="0" destOrd="0" presId="urn:microsoft.com/office/officeart/2005/8/layout/hierarchy3"/>
    <dgm:cxn modelId="{38027E9E-CB3D-4833-90C9-41000074C119}" type="presParOf" srcId="{F7D9B054-298A-485B-9894-22F953930964}" destId="{5AC51D6A-7A64-4D13-8772-8DDC60FA1B80}" srcOrd="1" destOrd="0" presId="urn:microsoft.com/office/officeart/2005/8/layout/hierarchy3"/>
    <dgm:cxn modelId="{D9AD048E-A377-4812-B130-CBAFD7C7182F}" type="presParOf" srcId="{5D0563B9-8A4A-4F1B-99E9-0D3F5A4197DE}" destId="{F79CC06D-73A3-47CD-8FF5-53C04858462B}" srcOrd="1" destOrd="0" presId="urn:microsoft.com/office/officeart/2005/8/layout/hierarchy3"/>
    <dgm:cxn modelId="{ACA67B00-45AF-4D1B-90A2-3A2508DFEFD8}" type="presParOf" srcId="{F79CC06D-73A3-47CD-8FF5-53C04858462B}" destId="{CB9D623C-0B14-4F57-BF12-EE04598BB4BC}" srcOrd="0" destOrd="0" presId="urn:microsoft.com/office/officeart/2005/8/layout/hierarchy3"/>
    <dgm:cxn modelId="{3EBF7FCE-C320-4210-B15D-496268EE71ED}" type="presParOf" srcId="{F79CC06D-73A3-47CD-8FF5-53C04858462B}" destId="{E1E4A682-EDE9-4B4F-B783-3CF8D19FF0EB}" srcOrd="1" destOrd="0" presId="urn:microsoft.com/office/officeart/2005/8/layout/hierarchy3"/>
    <dgm:cxn modelId="{1B20B307-BEA6-4C2D-B023-048C4CF8BC70}" type="presParOf" srcId="{F79CC06D-73A3-47CD-8FF5-53C04858462B}" destId="{07CA3DBF-A4ED-434D-B8E4-F1930499D9DD}" srcOrd="2" destOrd="0" presId="urn:microsoft.com/office/officeart/2005/8/layout/hierarchy3"/>
    <dgm:cxn modelId="{CE73C151-3B8C-4AEA-8F4E-CCB4380E4337}" type="presParOf" srcId="{F79CC06D-73A3-47CD-8FF5-53C04858462B}" destId="{9F0E7556-343B-4023-8FA6-4EE2EEED6DA5}" srcOrd="3" destOrd="0" presId="urn:microsoft.com/office/officeart/2005/8/layout/hierarchy3"/>
    <dgm:cxn modelId="{3444CBAE-4E26-4BBE-AAF2-7568905C3944}" type="presParOf" srcId="{F79CC06D-73A3-47CD-8FF5-53C04858462B}" destId="{E9789FA5-EC98-4E8B-AE24-71241F8C6371}" srcOrd="4" destOrd="0" presId="urn:microsoft.com/office/officeart/2005/8/layout/hierarchy3"/>
    <dgm:cxn modelId="{7A766BD8-B391-426F-9F40-D84FB8371480}" type="presParOf" srcId="{F79CC06D-73A3-47CD-8FF5-53C04858462B}" destId="{4E9DC00C-086D-483C-8125-075048723D59}" srcOrd="5" destOrd="0" presId="urn:microsoft.com/office/officeart/2005/8/layout/hierarchy3"/>
    <dgm:cxn modelId="{461E4BF2-30F8-4B74-BAE9-DC00FD2B4F4C}" type="presParOf" srcId="{F79CC06D-73A3-47CD-8FF5-53C04858462B}" destId="{1C18312F-2B82-4BFF-B7CE-0E1FFD3683DA}" srcOrd="6" destOrd="0" presId="urn:microsoft.com/office/officeart/2005/8/layout/hierarchy3"/>
    <dgm:cxn modelId="{708410AC-BF3D-40C4-A534-0DE0F73B0440}" type="presParOf" srcId="{F79CC06D-73A3-47CD-8FF5-53C04858462B}" destId="{69840221-60DC-4742-8860-8E444A3ED47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2B88A9-73F1-4D53-B7B3-E97EBFAB8D05}" type="doc">
      <dgm:prSet loTypeId="urn:microsoft.com/office/officeart/2008/layout/SquareAccentList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B8B8382-0798-4F9F-866C-978C9028958E}">
      <dgm:prSet phldrT="[Text]" custT="1"/>
      <dgm:spPr/>
      <dgm:t>
        <a:bodyPr/>
        <a:lstStyle/>
        <a:p>
          <a:r>
            <a:rPr lang="en-US" sz="2400" u="sng" dirty="0" smtClean="0"/>
            <a:t>Teacher</a:t>
          </a:r>
          <a:endParaRPr lang="en-US" sz="2400" u="sng" dirty="0"/>
        </a:p>
      </dgm:t>
    </dgm:pt>
    <dgm:pt modelId="{CB7C24F4-0A3A-446A-9A67-A3AAB7CE38F1}" type="parTrans" cxnId="{87D70C75-1C94-413E-8A48-6DC84A8649A9}">
      <dgm:prSet/>
      <dgm:spPr/>
      <dgm:t>
        <a:bodyPr/>
        <a:lstStyle/>
        <a:p>
          <a:endParaRPr lang="en-US"/>
        </a:p>
      </dgm:t>
    </dgm:pt>
    <dgm:pt modelId="{F727DEE4-0F27-4A95-B51E-AB33CC8DB33F}" type="sibTrans" cxnId="{87D70C75-1C94-413E-8A48-6DC84A8649A9}">
      <dgm:prSet/>
      <dgm:spPr/>
      <dgm:t>
        <a:bodyPr/>
        <a:lstStyle/>
        <a:p>
          <a:endParaRPr lang="en-US"/>
        </a:p>
      </dgm:t>
    </dgm:pt>
    <dgm:pt modelId="{13C7B54B-FEBB-4472-AAEE-6EB78DB110BF}">
      <dgm:prSet phldrT="[Text]" custT="1"/>
      <dgm:spPr/>
      <dgm:t>
        <a:bodyPr/>
        <a:lstStyle/>
        <a:p>
          <a:r>
            <a:rPr lang="en-US" sz="1400" dirty="0" smtClean="0"/>
            <a:t>Carrie </a:t>
          </a:r>
          <a:r>
            <a:rPr lang="en-US" sz="1400" dirty="0" err="1" smtClean="0"/>
            <a:t>Oakey</a:t>
          </a:r>
          <a:endParaRPr lang="en-US" sz="1400" dirty="0"/>
        </a:p>
      </dgm:t>
    </dgm:pt>
    <dgm:pt modelId="{D96DA9AD-9123-4F06-86E5-19277AFD64F7}" type="parTrans" cxnId="{ABB38481-F03A-415D-B6E8-FC5CA26F3B33}">
      <dgm:prSet/>
      <dgm:spPr/>
      <dgm:t>
        <a:bodyPr/>
        <a:lstStyle/>
        <a:p>
          <a:endParaRPr lang="en-US"/>
        </a:p>
      </dgm:t>
    </dgm:pt>
    <dgm:pt modelId="{D93A3B18-415E-400A-8F82-997CBB01C930}" type="sibTrans" cxnId="{ABB38481-F03A-415D-B6E8-FC5CA26F3B33}">
      <dgm:prSet/>
      <dgm:spPr/>
      <dgm:t>
        <a:bodyPr/>
        <a:lstStyle/>
        <a:p>
          <a:endParaRPr lang="en-US"/>
        </a:p>
      </dgm:t>
    </dgm:pt>
    <dgm:pt modelId="{F3C52F09-D232-47F1-A7A4-2C264DB0C324}">
      <dgm:prSet phldrT="[Text]" custT="1"/>
      <dgm:spPr/>
      <dgm:t>
        <a:bodyPr/>
        <a:lstStyle/>
        <a:p>
          <a:r>
            <a:rPr lang="en-US" sz="1400" dirty="0" smtClean="0"/>
            <a:t>Ben Dover</a:t>
          </a:r>
          <a:endParaRPr lang="en-US" sz="1400" dirty="0"/>
        </a:p>
      </dgm:t>
    </dgm:pt>
    <dgm:pt modelId="{98375540-6C9A-4CDE-ABA8-D408257A8127}" type="parTrans" cxnId="{9C0DF257-ED56-4513-B8B7-A0CF1CA223BF}">
      <dgm:prSet/>
      <dgm:spPr/>
      <dgm:t>
        <a:bodyPr/>
        <a:lstStyle/>
        <a:p>
          <a:endParaRPr lang="en-US"/>
        </a:p>
      </dgm:t>
    </dgm:pt>
    <dgm:pt modelId="{30C7A100-4DB9-413D-A3DD-1E954AA47F9C}" type="sibTrans" cxnId="{9C0DF257-ED56-4513-B8B7-A0CF1CA223BF}">
      <dgm:prSet/>
      <dgm:spPr/>
      <dgm:t>
        <a:bodyPr/>
        <a:lstStyle/>
        <a:p>
          <a:endParaRPr lang="en-US"/>
        </a:p>
      </dgm:t>
    </dgm:pt>
    <dgm:pt modelId="{F5A2D1C4-ECB7-4567-B316-EFC53A833848}">
      <dgm:prSet phldrT="[Text]" custT="1"/>
      <dgm:spPr/>
      <dgm:t>
        <a:bodyPr/>
        <a:lstStyle/>
        <a:p>
          <a:r>
            <a:rPr lang="en-US" sz="1400" dirty="0" smtClean="0"/>
            <a:t>Herbie Hind</a:t>
          </a:r>
          <a:endParaRPr lang="en-US" sz="1400" dirty="0"/>
        </a:p>
      </dgm:t>
    </dgm:pt>
    <dgm:pt modelId="{3E3CA2A0-8A9F-49F9-ABAC-1C340918824F}" type="parTrans" cxnId="{DBDC3F4D-3927-4B09-88B7-9AC2B6E3462E}">
      <dgm:prSet/>
      <dgm:spPr/>
      <dgm:t>
        <a:bodyPr/>
        <a:lstStyle/>
        <a:p>
          <a:endParaRPr lang="en-US"/>
        </a:p>
      </dgm:t>
    </dgm:pt>
    <dgm:pt modelId="{A3C75416-A5A1-442D-A36C-8E24ECC9988A}" type="sibTrans" cxnId="{DBDC3F4D-3927-4B09-88B7-9AC2B6E3462E}">
      <dgm:prSet/>
      <dgm:spPr/>
      <dgm:t>
        <a:bodyPr/>
        <a:lstStyle/>
        <a:p>
          <a:endParaRPr lang="en-US"/>
        </a:p>
      </dgm:t>
    </dgm:pt>
    <dgm:pt modelId="{D8C6A788-192B-41EA-BD70-4A5DABAAFD42}">
      <dgm:prSet phldrT="[Text]" custT="1"/>
      <dgm:spPr/>
      <dgm:t>
        <a:bodyPr/>
        <a:lstStyle/>
        <a:p>
          <a:r>
            <a:rPr lang="en-US" sz="2400" u="sng" dirty="0" smtClean="0"/>
            <a:t>Obs. Required</a:t>
          </a:r>
          <a:endParaRPr lang="en-US" sz="2400" u="sng" dirty="0"/>
        </a:p>
      </dgm:t>
    </dgm:pt>
    <dgm:pt modelId="{56C14B3F-7941-48C7-9ECB-D9600DDF21BA}" type="parTrans" cxnId="{2F876A7F-8A33-4BA1-9689-9D1F5B9AC3EC}">
      <dgm:prSet/>
      <dgm:spPr/>
      <dgm:t>
        <a:bodyPr/>
        <a:lstStyle/>
        <a:p>
          <a:endParaRPr lang="en-US"/>
        </a:p>
      </dgm:t>
    </dgm:pt>
    <dgm:pt modelId="{6F43DC3A-8BD0-4896-B209-0188E2A20119}" type="sibTrans" cxnId="{2F876A7F-8A33-4BA1-9689-9D1F5B9AC3EC}">
      <dgm:prSet/>
      <dgm:spPr/>
      <dgm:t>
        <a:bodyPr/>
        <a:lstStyle/>
        <a:p>
          <a:endParaRPr lang="en-US"/>
        </a:p>
      </dgm:t>
    </dgm:pt>
    <dgm:pt modelId="{0EDE211F-9EE4-4EA1-A0C4-3F29C4E277AD}">
      <dgm:prSet phldrT="[Text]" custT="1"/>
      <dgm:spPr/>
      <dgm:t>
        <a:bodyPr/>
        <a:lstStyle/>
        <a:p>
          <a:r>
            <a:rPr lang="en-US" sz="1400" dirty="0" smtClean="0"/>
            <a:t>2</a:t>
          </a:r>
          <a:endParaRPr lang="en-US" sz="1400" dirty="0"/>
        </a:p>
      </dgm:t>
    </dgm:pt>
    <dgm:pt modelId="{79863C5C-3726-4B61-BFCD-13F2FABAF25C}" type="parTrans" cxnId="{7720473C-C8B7-4FEC-BDF0-0DC4262AD047}">
      <dgm:prSet/>
      <dgm:spPr/>
      <dgm:t>
        <a:bodyPr/>
        <a:lstStyle/>
        <a:p>
          <a:endParaRPr lang="en-US"/>
        </a:p>
      </dgm:t>
    </dgm:pt>
    <dgm:pt modelId="{53A8FCAD-3A53-4ED4-8B9B-9499B8B600B1}" type="sibTrans" cxnId="{7720473C-C8B7-4FEC-BDF0-0DC4262AD047}">
      <dgm:prSet/>
      <dgm:spPr/>
      <dgm:t>
        <a:bodyPr/>
        <a:lstStyle/>
        <a:p>
          <a:endParaRPr lang="en-US"/>
        </a:p>
      </dgm:t>
    </dgm:pt>
    <dgm:pt modelId="{D1067EC8-AE8E-40F0-9E7C-31CBE1B019F5}">
      <dgm:prSet custT="1"/>
      <dgm:spPr/>
      <dgm:t>
        <a:bodyPr/>
        <a:lstStyle/>
        <a:p>
          <a:r>
            <a:rPr lang="en-US" sz="2400" u="sng" dirty="0" smtClean="0"/>
            <a:t>Status</a:t>
          </a:r>
          <a:endParaRPr lang="en-US" sz="2400" u="sng" dirty="0"/>
        </a:p>
      </dgm:t>
    </dgm:pt>
    <dgm:pt modelId="{C2ACF423-98FE-4B6E-BF8F-8B571D29A39B}" type="parTrans" cxnId="{31BB4215-6C44-4497-970D-2E7477121F57}">
      <dgm:prSet/>
      <dgm:spPr/>
      <dgm:t>
        <a:bodyPr/>
        <a:lstStyle/>
        <a:p>
          <a:endParaRPr lang="en-US"/>
        </a:p>
      </dgm:t>
    </dgm:pt>
    <dgm:pt modelId="{0682064E-A2BA-42AF-9F56-1B04483C96DC}" type="sibTrans" cxnId="{31BB4215-6C44-4497-970D-2E7477121F57}">
      <dgm:prSet/>
      <dgm:spPr/>
      <dgm:t>
        <a:bodyPr/>
        <a:lstStyle/>
        <a:p>
          <a:endParaRPr lang="en-US"/>
        </a:p>
      </dgm:t>
    </dgm:pt>
    <dgm:pt modelId="{2296C19B-4440-4C79-BFB1-694AEA1E4F74}">
      <dgm:prSet custT="1"/>
      <dgm:spPr/>
      <dgm:t>
        <a:bodyPr/>
        <a:lstStyle/>
        <a:p>
          <a:r>
            <a:rPr lang="en-US" sz="2400" u="sng" dirty="0" smtClean="0"/>
            <a:t>Basic OK?</a:t>
          </a:r>
          <a:endParaRPr lang="en-US" sz="2400" u="sng" dirty="0"/>
        </a:p>
      </dgm:t>
    </dgm:pt>
    <dgm:pt modelId="{C03893A3-A633-4B12-838E-708CEB9ACCF7}" type="parTrans" cxnId="{A54709CD-2C9C-4003-A7A2-BC67CB9BF6EC}">
      <dgm:prSet/>
      <dgm:spPr/>
      <dgm:t>
        <a:bodyPr/>
        <a:lstStyle/>
        <a:p>
          <a:endParaRPr lang="en-US"/>
        </a:p>
      </dgm:t>
    </dgm:pt>
    <dgm:pt modelId="{931DAE7F-D2FC-4788-B35B-7995279D4E2F}" type="sibTrans" cxnId="{A54709CD-2C9C-4003-A7A2-BC67CB9BF6EC}">
      <dgm:prSet/>
      <dgm:spPr/>
      <dgm:t>
        <a:bodyPr/>
        <a:lstStyle/>
        <a:p>
          <a:endParaRPr lang="en-US"/>
        </a:p>
      </dgm:t>
    </dgm:pt>
    <dgm:pt modelId="{73D55151-69CD-4E81-8A7C-3969D4E5DD8C}">
      <dgm:prSet custT="1"/>
      <dgm:spPr/>
      <dgm:t>
        <a:bodyPr/>
        <a:lstStyle/>
        <a:p>
          <a:r>
            <a:rPr lang="en-US" sz="2400" u="sng" dirty="0" smtClean="0"/>
            <a:t>Comp/Focus</a:t>
          </a:r>
          <a:endParaRPr lang="en-US" sz="2400" u="sng" dirty="0"/>
        </a:p>
      </dgm:t>
    </dgm:pt>
    <dgm:pt modelId="{CBF7827A-1D0E-4388-91C3-96B069102BA0}" type="parTrans" cxnId="{C0852348-2DF8-438C-84AF-6CCFAB00EC0C}">
      <dgm:prSet/>
      <dgm:spPr/>
      <dgm:t>
        <a:bodyPr/>
        <a:lstStyle/>
        <a:p>
          <a:endParaRPr lang="en-US"/>
        </a:p>
      </dgm:t>
    </dgm:pt>
    <dgm:pt modelId="{162004DF-7D89-4571-ACDD-3BE2E1EA1F80}" type="sibTrans" cxnId="{C0852348-2DF8-438C-84AF-6CCFAB00EC0C}">
      <dgm:prSet/>
      <dgm:spPr/>
      <dgm:t>
        <a:bodyPr/>
        <a:lstStyle/>
        <a:p>
          <a:endParaRPr lang="en-US"/>
        </a:p>
      </dgm:t>
    </dgm:pt>
    <dgm:pt modelId="{2DA1B2E7-C123-43FF-BC94-909DA5B81D2A}">
      <dgm:prSet custT="1"/>
      <dgm:spPr/>
      <dgm:t>
        <a:bodyPr/>
        <a:lstStyle/>
        <a:p>
          <a:r>
            <a:rPr lang="en-US" sz="1400" dirty="0" smtClean="0"/>
            <a:t>Provisional</a:t>
          </a:r>
          <a:endParaRPr lang="en-US" sz="1400" dirty="0"/>
        </a:p>
      </dgm:t>
    </dgm:pt>
    <dgm:pt modelId="{02AC419D-6DE3-4DC7-971D-E01D69CC49B7}" type="parTrans" cxnId="{C6E6E2FD-3897-44D6-AA2C-857619421EF6}">
      <dgm:prSet/>
      <dgm:spPr/>
      <dgm:t>
        <a:bodyPr/>
        <a:lstStyle/>
        <a:p>
          <a:endParaRPr lang="en-US"/>
        </a:p>
      </dgm:t>
    </dgm:pt>
    <dgm:pt modelId="{BC83EA3D-8244-4CC4-A6D1-615AAADA429E}" type="sibTrans" cxnId="{C6E6E2FD-3897-44D6-AA2C-857619421EF6}">
      <dgm:prSet/>
      <dgm:spPr/>
      <dgm:t>
        <a:bodyPr/>
        <a:lstStyle/>
        <a:p>
          <a:endParaRPr lang="en-US"/>
        </a:p>
      </dgm:t>
    </dgm:pt>
    <dgm:pt modelId="{6161384E-7E10-48DA-9D61-236443C721A4}">
      <dgm:prSet custT="1"/>
      <dgm:spPr/>
      <dgm:t>
        <a:bodyPr/>
        <a:lstStyle/>
        <a:p>
          <a:r>
            <a:rPr lang="en-US" sz="1400" dirty="0" smtClean="0"/>
            <a:t>Comprehensive</a:t>
          </a:r>
          <a:endParaRPr lang="en-US" sz="1400" dirty="0"/>
        </a:p>
      </dgm:t>
    </dgm:pt>
    <dgm:pt modelId="{47E1FC85-7BB3-443B-A02F-3D7E4C61FA30}" type="parTrans" cxnId="{C074E827-1289-439A-B451-5064EA18929B}">
      <dgm:prSet/>
      <dgm:spPr/>
      <dgm:t>
        <a:bodyPr/>
        <a:lstStyle/>
        <a:p>
          <a:endParaRPr lang="en-US"/>
        </a:p>
      </dgm:t>
    </dgm:pt>
    <dgm:pt modelId="{57C9AB23-63F2-4F8C-9209-1B9233A3100C}" type="sibTrans" cxnId="{C074E827-1289-439A-B451-5064EA18929B}">
      <dgm:prSet/>
      <dgm:spPr/>
      <dgm:t>
        <a:bodyPr/>
        <a:lstStyle/>
        <a:p>
          <a:endParaRPr lang="en-US"/>
        </a:p>
      </dgm:t>
    </dgm:pt>
    <dgm:pt modelId="{941B7716-E6C9-452C-8147-A511BE27FE65}">
      <dgm:prSet custT="1"/>
      <dgm:spPr/>
      <dgm:t>
        <a:bodyPr/>
        <a:lstStyle/>
        <a:p>
          <a:r>
            <a:rPr lang="en-US" sz="1400" dirty="0" smtClean="0"/>
            <a:t>Not OK</a:t>
          </a:r>
          <a:endParaRPr lang="en-US" sz="1400" dirty="0"/>
        </a:p>
      </dgm:t>
    </dgm:pt>
    <dgm:pt modelId="{D7D18EAB-02F1-415C-9B97-7E0EB6E0253F}" type="parTrans" cxnId="{91EBDA4C-2EAC-4033-9B67-A578AB4B7795}">
      <dgm:prSet/>
      <dgm:spPr/>
      <dgm:t>
        <a:bodyPr/>
        <a:lstStyle/>
        <a:p>
          <a:endParaRPr lang="en-US"/>
        </a:p>
      </dgm:t>
    </dgm:pt>
    <dgm:pt modelId="{63BFFD58-F236-4ED6-93D6-60F293D86EF6}" type="sibTrans" cxnId="{91EBDA4C-2EAC-4033-9B67-A578AB4B7795}">
      <dgm:prSet/>
      <dgm:spPr/>
      <dgm:t>
        <a:bodyPr/>
        <a:lstStyle/>
        <a:p>
          <a:endParaRPr lang="en-US"/>
        </a:p>
      </dgm:t>
    </dgm:pt>
    <dgm:pt modelId="{C0097FCB-010F-4636-AA4D-0708267E24E6}">
      <dgm:prSet custT="1"/>
      <dgm:spPr/>
      <dgm:t>
        <a:bodyPr/>
        <a:lstStyle/>
        <a:p>
          <a:r>
            <a:rPr lang="en-US" sz="1400" dirty="0" smtClean="0"/>
            <a:t>Continuing</a:t>
          </a:r>
          <a:endParaRPr lang="en-US" sz="1400" dirty="0"/>
        </a:p>
      </dgm:t>
    </dgm:pt>
    <dgm:pt modelId="{CD62B72D-666A-432B-88B8-9D9C4D3F6875}" type="parTrans" cxnId="{D5F95486-920E-46B6-AA09-1135DD983169}">
      <dgm:prSet/>
      <dgm:spPr/>
      <dgm:t>
        <a:bodyPr/>
        <a:lstStyle/>
        <a:p>
          <a:endParaRPr lang="en-US"/>
        </a:p>
      </dgm:t>
    </dgm:pt>
    <dgm:pt modelId="{90486BC9-FFE3-4CDE-A6D7-BF8C8270E5F2}" type="sibTrans" cxnId="{D5F95486-920E-46B6-AA09-1135DD983169}">
      <dgm:prSet/>
      <dgm:spPr/>
      <dgm:t>
        <a:bodyPr/>
        <a:lstStyle/>
        <a:p>
          <a:endParaRPr lang="en-US"/>
        </a:p>
      </dgm:t>
    </dgm:pt>
    <dgm:pt modelId="{8E45F243-5F50-4B4E-A290-B7700EC74D02}">
      <dgm:prSet custT="1"/>
      <dgm:spPr/>
      <dgm:t>
        <a:bodyPr/>
        <a:lstStyle/>
        <a:p>
          <a:r>
            <a:rPr lang="en-US" sz="1400" dirty="0" smtClean="0"/>
            <a:t>Focused</a:t>
          </a:r>
          <a:endParaRPr lang="en-US" sz="1400" dirty="0"/>
        </a:p>
      </dgm:t>
    </dgm:pt>
    <dgm:pt modelId="{55E1D35C-3434-4E72-99BA-F01640A56487}" type="parTrans" cxnId="{0F7D96CF-13AE-48F7-AE23-27D93537E0EC}">
      <dgm:prSet/>
      <dgm:spPr/>
      <dgm:t>
        <a:bodyPr/>
        <a:lstStyle/>
        <a:p>
          <a:endParaRPr lang="en-US"/>
        </a:p>
      </dgm:t>
    </dgm:pt>
    <dgm:pt modelId="{1D00D9F6-48DC-41E6-9C5A-35A88AA66B6D}" type="sibTrans" cxnId="{0F7D96CF-13AE-48F7-AE23-27D93537E0EC}">
      <dgm:prSet/>
      <dgm:spPr/>
      <dgm:t>
        <a:bodyPr/>
        <a:lstStyle/>
        <a:p>
          <a:endParaRPr lang="en-US"/>
        </a:p>
      </dgm:t>
    </dgm:pt>
    <dgm:pt modelId="{3800B164-7D9E-44D7-9C2A-4AE000D19CED}">
      <dgm:prSet custT="1"/>
      <dgm:spPr/>
      <dgm:t>
        <a:bodyPr/>
        <a:lstStyle/>
        <a:p>
          <a:r>
            <a:rPr lang="en-US" sz="1400" dirty="0" smtClean="0"/>
            <a:t>Not OK</a:t>
          </a:r>
          <a:endParaRPr lang="en-US" sz="1400" dirty="0"/>
        </a:p>
      </dgm:t>
    </dgm:pt>
    <dgm:pt modelId="{3BCF1BD0-08DD-4A85-ACEE-9F21A33080AA}" type="parTrans" cxnId="{469A1CBC-8C99-4C2F-B1A0-337E3E89B0A4}">
      <dgm:prSet/>
      <dgm:spPr/>
      <dgm:t>
        <a:bodyPr/>
        <a:lstStyle/>
        <a:p>
          <a:endParaRPr lang="en-US"/>
        </a:p>
      </dgm:t>
    </dgm:pt>
    <dgm:pt modelId="{803508C9-58A4-493E-9FE1-903783511145}" type="sibTrans" cxnId="{469A1CBC-8C99-4C2F-B1A0-337E3E89B0A4}">
      <dgm:prSet/>
      <dgm:spPr/>
      <dgm:t>
        <a:bodyPr/>
        <a:lstStyle/>
        <a:p>
          <a:endParaRPr lang="en-US"/>
        </a:p>
      </dgm:t>
    </dgm:pt>
    <dgm:pt modelId="{BF8E107F-8CCB-4625-8B8B-3E63CC21084A}">
      <dgm:prSet phldrT="[Text]" custT="1"/>
      <dgm:spPr/>
      <dgm:t>
        <a:bodyPr/>
        <a:lstStyle/>
        <a:p>
          <a:r>
            <a:rPr lang="en-US" sz="1400" dirty="0" smtClean="0"/>
            <a:t>2</a:t>
          </a:r>
          <a:endParaRPr lang="en-US" sz="1400" dirty="0"/>
        </a:p>
      </dgm:t>
    </dgm:pt>
    <dgm:pt modelId="{BFFB28D1-15C8-4C86-B038-45A3764E10E3}" type="parTrans" cxnId="{21471B5B-E11C-4DCB-902F-8FA2186203AD}">
      <dgm:prSet/>
      <dgm:spPr/>
      <dgm:t>
        <a:bodyPr/>
        <a:lstStyle/>
        <a:p>
          <a:endParaRPr lang="en-US"/>
        </a:p>
      </dgm:t>
    </dgm:pt>
    <dgm:pt modelId="{29E45C70-24D0-4A00-88DE-93B28958177E}" type="sibTrans" cxnId="{21471B5B-E11C-4DCB-902F-8FA2186203AD}">
      <dgm:prSet/>
      <dgm:spPr/>
      <dgm:t>
        <a:bodyPr/>
        <a:lstStyle/>
        <a:p>
          <a:endParaRPr lang="en-US"/>
        </a:p>
      </dgm:t>
    </dgm:pt>
    <dgm:pt modelId="{86306E50-D475-4093-90E1-8C3B11C1F39A}">
      <dgm:prSet phldrT="[Text]" custT="1"/>
      <dgm:spPr/>
      <dgm:t>
        <a:bodyPr/>
        <a:lstStyle/>
        <a:p>
          <a:r>
            <a:rPr lang="en-US" sz="1400" dirty="0" smtClean="0"/>
            <a:t>2 (1-90 day)</a:t>
          </a:r>
          <a:endParaRPr lang="en-US" sz="1400" dirty="0"/>
        </a:p>
      </dgm:t>
    </dgm:pt>
    <dgm:pt modelId="{8EB7335B-0202-47E3-A649-5A2EBB5DD91B}" type="parTrans" cxnId="{1BE5D5F7-293E-43A6-ACDF-D5AA0B271C17}">
      <dgm:prSet/>
      <dgm:spPr/>
      <dgm:t>
        <a:bodyPr/>
        <a:lstStyle/>
        <a:p>
          <a:endParaRPr lang="en-US"/>
        </a:p>
      </dgm:t>
    </dgm:pt>
    <dgm:pt modelId="{19F0446E-FB77-459E-92EE-95445AEF9329}" type="sibTrans" cxnId="{1BE5D5F7-293E-43A6-ACDF-D5AA0B271C17}">
      <dgm:prSet/>
      <dgm:spPr/>
      <dgm:t>
        <a:bodyPr/>
        <a:lstStyle/>
        <a:p>
          <a:endParaRPr lang="en-US"/>
        </a:p>
      </dgm:t>
    </dgm:pt>
    <dgm:pt modelId="{82A2FEE1-5A3E-4F8E-BA28-19B8BD6E7EF0}">
      <dgm:prSet custT="1"/>
      <dgm:spPr/>
      <dgm:t>
        <a:bodyPr/>
        <a:lstStyle/>
        <a:p>
          <a:r>
            <a:rPr lang="en-US" sz="1400" dirty="0" smtClean="0"/>
            <a:t>OK</a:t>
          </a:r>
          <a:endParaRPr lang="en-US" sz="1400" dirty="0"/>
        </a:p>
      </dgm:t>
    </dgm:pt>
    <dgm:pt modelId="{0125AE46-59DA-416D-BCA2-E8C62ADB24EE}" type="parTrans" cxnId="{03EA377B-7F31-4DE0-B050-05FA3D77105E}">
      <dgm:prSet/>
      <dgm:spPr/>
      <dgm:t>
        <a:bodyPr/>
        <a:lstStyle/>
        <a:p>
          <a:endParaRPr lang="en-US"/>
        </a:p>
      </dgm:t>
    </dgm:pt>
    <dgm:pt modelId="{4962FA6C-C5CB-4CE4-A4BC-3DD9391B7A79}" type="sibTrans" cxnId="{03EA377B-7F31-4DE0-B050-05FA3D77105E}">
      <dgm:prSet/>
      <dgm:spPr/>
      <dgm:t>
        <a:bodyPr/>
        <a:lstStyle/>
        <a:p>
          <a:endParaRPr lang="en-US"/>
        </a:p>
      </dgm:t>
    </dgm:pt>
    <dgm:pt modelId="{FA4CB5F9-23AA-424F-B083-6C1DE2D0879A}">
      <dgm:prSet custT="1"/>
      <dgm:spPr/>
      <dgm:t>
        <a:bodyPr/>
        <a:lstStyle/>
        <a:p>
          <a:r>
            <a:rPr lang="en-US" sz="1400" dirty="0" smtClean="0"/>
            <a:t>Comprehensive</a:t>
          </a:r>
          <a:endParaRPr lang="en-US" sz="1400" dirty="0"/>
        </a:p>
      </dgm:t>
    </dgm:pt>
    <dgm:pt modelId="{B3FB4943-F0E4-40F9-AA73-833A88A5749E}" type="parTrans" cxnId="{BD3230EC-572B-43A6-B5D5-5848B9DC97F6}">
      <dgm:prSet/>
      <dgm:spPr/>
      <dgm:t>
        <a:bodyPr/>
        <a:lstStyle/>
        <a:p>
          <a:endParaRPr lang="en-US"/>
        </a:p>
      </dgm:t>
    </dgm:pt>
    <dgm:pt modelId="{71E271B6-675F-4A35-B871-56BDFBA05F88}" type="sibTrans" cxnId="{BD3230EC-572B-43A6-B5D5-5848B9DC97F6}">
      <dgm:prSet/>
      <dgm:spPr/>
      <dgm:t>
        <a:bodyPr/>
        <a:lstStyle/>
        <a:p>
          <a:endParaRPr lang="en-US"/>
        </a:p>
      </dgm:t>
    </dgm:pt>
    <dgm:pt modelId="{AC31EC63-4D2A-458C-A019-3FC4817E4312}">
      <dgm:prSet custT="1"/>
      <dgm:spPr/>
      <dgm:t>
        <a:bodyPr/>
        <a:lstStyle/>
        <a:p>
          <a:r>
            <a:rPr lang="en-US" sz="1400" dirty="0" smtClean="0"/>
            <a:t>Provisional</a:t>
          </a:r>
          <a:endParaRPr lang="en-US" sz="1400" dirty="0"/>
        </a:p>
      </dgm:t>
    </dgm:pt>
    <dgm:pt modelId="{B1669FC7-9AA3-4D40-997C-75375BF6359A}" type="parTrans" cxnId="{753F933D-6D74-49A1-8EBD-421070429164}">
      <dgm:prSet/>
      <dgm:spPr/>
      <dgm:t>
        <a:bodyPr/>
        <a:lstStyle/>
        <a:p>
          <a:endParaRPr lang="en-US"/>
        </a:p>
      </dgm:t>
    </dgm:pt>
    <dgm:pt modelId="{919A105A-DBEA-47F1-B871-8FE4E823D533}" type="sibTrans" cxnId="{753F933D-6D74-49A1-8EBD-421070429164}">
      <dgm:prSet/>
      <dgm:spPr/>
      <dgm:t>
        <a:bodyPr/>
        <a:lstStyle/>
        <a:p>
          <a:endParaRPr lang="en-US"/>
        </a:p>
      </dgm:t>
    </dgm:pt>
    <dgm:pt modelId="{FCEBFD54-CC16-4D7B-8880-53FD8F0DFF15}">
      <dgm:prSet phldrT="[Text]" custT="1"/>
      <dgm:spPr/>
      <dgm:t>
        <a:bodyPr/>
        <a:lstStyle/>
        <a:p>
          <a:r>
            <a:rPr lang="en-US" sz="1400" dirty="0" smtClean="0"/>
            <a:t>Constance </a:t>
          </a:r>
          <a:r>
            <a:rPr lang="en-US" sz="1400" dirty="0" err="1" smtClean="0"/>
            <a:t>Noring</a:t>
          </a:r>
          <a:endParaRPr lang="en-US" sz="1400" dirty="0"/>
        </a:p>
      </dgm:t>
    </dgm:pt>
    <dgm:pt modelId="{EA1227D1-95D7-4F8C-BBE2-5749E90EDECF}" type="parTrans" cxnId="{CAF7BAE2-1BBF-4817-A9C6-D39B4D3F384F}">
      <dgm:prSet/>
      <dgm:spPr/>
      <dgm:t>
        <a:bodyPr/>
        <a:lstStyle/>
        <a:p>
          <a:endParaRPr lang="en-US"/>
        </a:p>
      </dgm:t>
    </dgm:pt>
    <dgm:pt modelId="{538CD659-3154-4C27-A8AB-91F56D1B742E}" type="sibTrans" cxnId="{CAF7BAE2-1BBF-4817-A9C6-D39B4D3F384F}">
      <dgm:prSet/>
      <dgm:spPr/>
      <dgm:t>
        <a:bodyPr/>
        <a:lstStyle/>
        <a:p>
          <a:endParaRPr lang="en-US"/>
        </a:p>
      </dgm:t>
    </dgm:pt>
    <dgm:pt modelId="{9986B908-AD21-414D-BAF2-FF5955D8C062}">
      <dgm:prSet custT="1"/>
      <dgm:spPr/>
      <dgm:t>
        <a:bodyPr/>
        <a:lstStyle/>
        <a:p>
          <a:r>
            <a:rPr lang="en-US" sz="1400" dirty="0" smtClean="0"/>
            <a:t>Provisional</a:t>
          </a:r>
          <a:endParaRPr lang="en-US" sz="1400" dirty="0"/>
        </a:p>
      </dgm:t>
    </dgm:pt>
    <dgm:pt modelId="{92BA7DE6-4DD9-4221-AEDF-17310B200916}" type="parTrans" cxnId="{F88BDCB7-FA43-4828-BF61-4C4D923EB044}">
      <dgm:prSet/>
      <dgm:spPr/>
      <dgm:t>
        <a:bodyPr/>
        <a:lstStyle/>
        <a:p>
          <a:endParaRPr lang="en-US"/>
        </a:p>
      </dgm:t>
    </dgm:pt>
    <dgm:pt modelId="{EA623D28-603B-4127-A205-2A77F2BC887B}" type="sibTrans" cxnId="{F88BDCB7-FA43-4828-BF61-4C4D923EB044}">
      <dgm:prSet/>
      <dgm:spPr/>
      <dgm:t>
        <a:bodyPr/>
        <a:lstStyle/>
        <a:p>
          <a:endParaRPr lang="en-US"/>
        </a:p>
      </dgm:t>
    </dgm:pt>
    <dgm:pt modelId="{21E98FF4-B198-440B-8AD3-FD6839F93F2C}">
      <dgm:prSet custT="1"/>
      <dgm:spPr/>
      <dgm:t>
        <a:bodyPr/>
        <a:lstStyle/>
        <a:p>
          <a:r>
            <a:rPr lang="en-US" sz="1400" dirty="0" smtClean="0"/>
            <a:t>Comprehensive</a:t>
          </a:r>
          <a:endParaRPr lang="en-US" sz="1400" dirty="0"/>
        </a:p>
      </dgm:t>
    </dgm:pt>
    <dgm:pt modelId="{08197334-B60F-4EDC-BB60-F8CA3408B91D}" type="parTrans" cxnId="{BC1D8F4A-70FD-439D-A7D6-B79EB36B022B}">
      <dgm:prSet/>
      <dgm:spPr/>
      <dgm:t>
        <a:bodyPr/>
        <a:lstStyle/>
        <a:p>
          <a:endParaRPr lang="en-US"/>
        </a:p>
      </dgm:t>
    </dgm:pt>
    <dgm:pt modelId="{C865E2CC-8E8F-404F-B5AB-657E317B1195}" type="sibTrans" cxnId="{BC1D8F4A-70FD-439D-A7D6-B79EB36B022B}">
      <dgm:prSet/>
      <dgm:spPr/>
      <dgm:t>
        <a:bodyPr/>
        <a:lstStyle/>
        <a:p>
          <a:endParaRPr lang="en-US"/>
        </a:p>
      </dgm:t>
    </dgm:pt>
    <dgm:pt modelId="{FD01A959-9462-4D08-B4F4-90EEDB96431C}">
      <dgm:prSet custT="1"/>
      <dgm:spPr/>
      <dgm:t>
        <a:bodyPr/>
        <a:lstStyle/>
        <a:p>
          <a:r>
            <a:rPr lang="en-US" sz="1400" dirty="0" smtClean="0"/>
            <a:t>OK</a:t>
          </a:r>
          <a:endParaRPr lang="en-US" sz="1400" dirty="0"/>
        </a:p>
      </dgm:t>
    </dgm:pt>
    <dgm:pt modelId="{F2C27715-389B-4D9F-8885-5977CD2A14EC}" type="parTrans" cxnId="{FCFEEFD8-9FE3-4065-8ECB-163D4333F65B}">
      <dgm:prSet/>
      <dgm:spPr/>
      <dgm:t>
        <a:bodyPr/>
        <a:lstStyle/>
        <a:p>
          <a:endParaRPr lang="en-US"/>
        </a:p>
      </dgm:t>
    </dgm:pt>
    <dgm:pt modelId="{3CB95A37-7227-4DC3-89CC-9C56D10E27FB}" type="sibTrans" cxnId="{FCFEEFD8-9FE3-4065-8ECB-163D4333F65B}">
      <dgm:prSet/>
      <dgm:spPr/>
      <dgm:t>
        <a:bodyPr/>
        <a:lstStyle/>
        <a:p>
          <a:endParaRPr lang="en-US"/>
        </a:p>
      </dgm:t>
    </dgm:pt>
    <dgm:pt modelId="{C0D5A3AB-72FA-4E1A-B5F8-C496E7AB2315}">
      <dgm:prSet phldrT="[Text]" custT="1"/>
      <dgm:spPr/>
      <dgm:t>
        <a:bodyPr/>
        <a:lstStyle/>
        <a:p>
          <a:r>
            <a:rPr lang="en-US" sz="1400" dirty="0" smtClean="0"/>
            <a:t>3</a:t>
          </a:r>
          <a:endParaRPr lang="en-US" sz="1400" dirty="0"/>
        </a:p>
      </dgm:t>
    </dgm:pt>
    <dgm:pt modelId="{F9ADC797-91C9-4828-8F2F-4A45BEBEF5CB}" type="parTrans" cxnId="{B53895B6-0EBB-4729-BA32-C62146549A69}">
      <dgm:prSet/>
      <dgm:spPr/>
      <dgm:t>
        <a:bodyPr/>
        <a:lstStyle/>
        <a:p>
          <a:endParaRPr lang="en-US"/>
        </a:p>
      </dgm:t>
    </dgm:pt>
    <dgm:pt modelId="{0B6FF9B1-60FF-418C-BB8F-194C8562C657}" type="sibTrans" cxnId="{B53895B6-0EBB-4729-BA32-C62146549A69}">
      <dgm:prSet/>
      <dgm:spPr/>
      <dgm:t>
        <a:bodyPr/>
        <a:lstStyle/>
        <a:p>
          <a:endParaRPr lang="en-US"/>
        </a:p>
      </dgm:t>
    </dgm:pt>
    <dgm:pt modelId="{F997FE3F-6C57-4019-AE92-22FF69909C26}" type="pres">
      <dgm:prSet presAssocID="{152B88A9-73F1-4D53-B7B3-E97EBFAB8D05}" presName="layout" presStyleCnt="0">
        <dgm:presLayoutVars>
          <dgm:chMax/>
          <dgm:chPref/>
          <dgm:dir/>
          <dgm:resizeHandles/>
        </dgm:presLayoutVars>
      </dgm:prSet>
      <dgm:spPr/>
    </dgm:pt>
    <dgm:pt modelId="{C5091D6B-8835-42C0-B81C-63EFE2BD980D}" type="pres">
      <dgm:prSet presAssocID="{EB8B8382-0798-4F9F-866C-978C9028958E}" presName="root" presStyleCnt="0">
        <dgm:presLayoutVars>
          <dgm:chMax/>
          <dgm:chPref/>
        </dgm:presLayoutVars>
      </dgm:prSet>
      <dgm:spPr/>
    </dgm:pt>
    <dgm:pt modelId="{C3BB0F8D-2E81-49AA-8278-0BA507B9F98E}" type="pres">
      <dgm:prSet presAssocID="{EB8B8382-0798-4F9F-866C-978C9028958E}" presName="rootComposite" presStyleCnt="0">
        <dgm:presLayoutVars/>
      </dgm:prSet>
      <dgm:spPr/>
    </dgm:pt>
    <dgm:pt modelId="{91C83DB2-EDB3-4AB8-BC0A-7E25F760A5F5}" type="pres">
      <dgm:prSet presAssocID="{EB8B8382-0798-4F9F-866C-978C9028958E}" presName="ParentAccent" presStyleLbl="alignNode1" presStyleIdx="0" presStyleCnt="5"/>
      <dgm:spPr/>
    </dgm:pt>
    <dgm:pt modelId="{9F36DD7C-6E1A-456B-8489-1B47028CA23D}" type="pres">
      <dgm:prSet presAssocID="{EB8B8382-0798-4F9F-866C-978C9028958E}" presName="ParentSmallAccent" presStyleLbl="fgAcc1" presStyleIdx="0" presStyleCnt="5"/>
      <dgm:spPr/>
    </dgm:pt>
    <dgm:pt modelId="{BDE70BA5-ED55-42C6-8DDA-1FF9D046D0AF}" type="pres">
      <dgm:prSet presAssocID="{EB8B8382-0798-4F9F-866C-978C9028958E}" presName="Parent" presStyleLbl="revTx" presStyleIdx="0" presStyleCnt="25">
        <dgm:presLayoutVars>
          <dgm:chMax/>
          <dgm:chPref val="4"/>
          <dgm:bulletEnabled val="1"/>
        </dgm:presLayoutVars>
      </dgm:prSet>
      <dgm:spPr/>
    </dgm:pt>
    <dgm:pt modelId="{70FC98F2-6802-4E7B-AEF7-9B0A7292B63C}" type="pres">
      <dgm:prSet presAssocID="{EB8B8382-0798-4F9F-866C-978C9028958E}" presName="childShape" presStyleCnt="0">
        <dgm:presLayoutVars>
          <dgm:chMax val="0"/>
          <dgm:chPref val="0"/>
        </dgm:presLayoutVars>
      </dgm:prSet>
      <dgm:spPr/>
    </dgm:pt>
    <dgm:pt modelId="{394AFBFD-3563-44BA-9619-6D0612BF65D3}" type="pres">
      <dgm:prSet presAssocID="{13C7B54B-FEBB-4472-AAEE-6EB78DB110BF}" presName="childComposite" presStyleCnt="0">
        <dgm:presLayoutVars>
          <dgm:chMax val="0"/>
          <dgm:chPref val="0"/>
        </dgm:presLayoutVars>
      </dgm:prSet>
      <dgm:spPr/>
    </dgm:pt>
    <dgm:pt modelId="{C7B4B6D6-89FA-41B1-BEE0-8354278A8D6C}" type="pres">
      <dgm:prSet presAssocID="{13C7B54B-FEBB-4472-AAEE-6EB78DB110BF}" presName="ChildAccent" presStyleLbl="solidFgAcc1" presStyleIdx="0" presStyleCnt="20"/>
      <dgm:spPr/>
    </dgm:pt>
    <dgm:pt modelId="{950813AB-70EF-4CD4-A6B3-7E6F6C8CD2F6}" type="pres">
      <dgm:prSet presAssocID="{13C7B54B-FEBB-4472-AAEE-6EB78DB110BF}" presName="Child" presStyleLbl="revTx" presStyleIdx="1" presStyleCnt="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F3C2D-287E-4325-80DD-6819E2A015A6}" type="pres">
      <dgm:prSet presAssocID="{F3C52F09-D232-47F1-A7A4-2C264DB0C324}" presName="childComposite" presStyleCnt="0">
        <dgm:presLayoutVars>
          <dgm:chMax val="0"/>
          <dgm:chPref val="0"/>
        </dgm:presLayoutVars>
      </dgm:prSet>
      <dgm:spPr/>
    </dgm:pt>
    <dgm:pt modelId="{A640F044-E8B4-495D-A030-60285DE6CB77}" type="pres">
      <dgm:prSet presAssocID="{F3C52F09-D232-47F1-A7A4-2C264DB0C324}" presName="ChildAccent" presStyleLbl="solidFgAcc1" presStyleIdx="1" presStyleCnt="20"/>
      <dgm:spPr/>
    </dgm:pt>
    <dgm:pt modelId="{8785C68D-1930-499E-8BED-5BB46AAC9861}" type="pres">
      <dgm:prSet presAssocID="{F3C52F09-D232-47F1-A7A4-2C264DB0C324}" presName="Child" presStyleLbl="revTx" presStyleIdx="2" presStyleCnt="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D1896-6220-47F0-9B5E-B021B55CAF35}" type="pres">
      <dgm:prSet presAssocID="{F5A2D1C4-ECB7-4567-B316-EFC53A833848}" presName="childComposite" presStyleCnt="0">
        <dgm:presLayoutVars>
          <dgm:chMax val="0"/>
          <dgm:chPref val="0"/>
        </dgm:presLayoutVars>
      </dgm:prSet>
      <dgm:spPr/>
    </dgm:pt>
    <dgm:pt modelId="{7F1DF541-9275-4001-9AC8-BABFE75B1F55}" type="pres">
      <dgm:prSet presAssocID="{F5A2D1C4-ECB7-4567-B316-EFC53A833848}" presName="ChildAccent" presStyleLbl="solidFgAcc1" presStyleIdx="2" presStyleCnt="20"/>
      <dgm:spPr/>
    </dgm:pt>
    <dgm:pt modelId="{F13EFE7B-BC59-4C88-974E-65A83E324549}" type="pres">
      <dgm:prSet presAssocID="{F5A2D1C4-ECB7-4567-B316-EFC53A833848}" presName="Child" presStyleLbl="revTx" presStyleIdx="3" presStyleCnt="25">
        <dgm:presLayoutVars>
          <dgm:chMax val="0"/>
          <dgm:chPref val="0"/>
          <dgm:bulletEnabled val="1"/>
        </dgm:presLayoutVars>
      </dgm:prSet>
      <dgm:spPr/>
    </dgm:pt>
    <dgm:pt modelId="{84D619AB-CD41-4A7E-854D-A56CC38D8982}" type="pres">
      <dgm:prSet presAssocID="{FCEBFD54-CC16-4D7B-8880-53FD8F0DFF15}" presName="childComposite" presStyleCnt="0">
        <dgm:presLayoutVars>
          <dgm:chMax val="0"/>
          <dgm:chPref val="0"/>
        </dgm:presLayoutVars>
      </dgm:prSet>
      <dgm:spPr/>
    </dgm:pt>
    <dgm:pt modelId="{63658723-6840-43A6-BF4A-59164D2F8ABB}" type="pres">
      <dgm:prSet presAssocID="{FCEBFD54-CC16-4D7B-8880-53FD8F0DFF15}" presName="ChildAccent" presStyleLbl="solidFgAcc1" presStyleIdx="3" presStyleCnt="20"/>
      <dgm:spPr/>
    </dgm:pt>
    <dgm:pt modelId="{9B4AF891-E9ED-4A9D-93C3-23441F36ED8A}" type="pres">
      <dgm:prSet presAssocID="{FCEBFD54-CC16-4D7B-8880-53FD8F0DFF15}" presName="Child" presStyleLbl="revTx" presStyleIdx="4" presStyleCnt="25">
        <dgm:presLayoutVars>
          <dgm:chMax val="0"/>
          <dgm:chPref val="0"/>
          <dgm:bulletEnabled val="1"/>
        </dgm:presLayoutVars>
      </dgm:prSet>
      <dgm:spPr/>
    </dgm:pt>
    <dgm:pt modelId="{6BFC52AF-B9EA-4FB1-AA94-7206F7E4C750}" type="pres">
      <dgm:prSet presAssocID="{D1067EC8-AE8E-40F0-9E7C-31CBE1B019F5}" presName="root" presStyleCnt="0">
        <dgm:presLayoutVars>
          <dgm:chMax/>
          <dgm:chPref/>
        </dgm:presLayoutVars>
      </dgm:prSet>
      <dgm:spPr/>
    </dgm:pt>
    <dgm:pt modelId="{A7C25DC8-F2CD-4DFE-A04E-3B1995FBC41A}" type="pres">
      <dgm:prSet presAssocID="{D1067EC8-AE8E-40F0-9E7C-31CBE1B019F5}" presName="rootComposite" presStyleCnt="0">
        <dgm:presLayoutVars/>
      </dgm:prSet>
      <dgm:spPr/>
    </dgm:pt>
    <dgm:pt modelId="{9DBAC880-78B5-47B4-9A5A-F3DB8BF34D2E}" type="pres">
      <dgm:prSet presAssocID="{D1067EC8-AE8E-40F0-9E7C-31CBE1B019F5}" presName="ParentAccent" presStyleLbl="alignNode1" presStyleIdx="1" presStyleCnt="5"/>
      <dgm:spPr/>
    </dgm:pt>
    <dgm:pt modelId="{2EAA6C14-6B45-4760-B283-6CE1F82D223E}" type="pres">
      <dgm:prSet presAssocID="{D1067EC8-AE8E-40F0-9E7C-31CBE1B019F5}" presName="ParentSmallAccent" presStyleLbl="fgAcc1" presStyleIdx="1" presStyleCnt="5"/>
      <dgm:spPr/>
    </dgm:pt>
    <dgm:pt modelId="{75B1FBC9-7BDB-4C16-A014-D31CDF843887}" type="pres">
      <dgm:prSet presAssocID="{D1067EC8-AE8E-40F0-9E7C-31CBE1B019F5}" presName="Parent" presStyleLbl="revTx" presStyleIdx="5" presStyleCnt="25">
        <dgm:presLayoutVars>
          <dgm:chMax/>
          <dgm:chPref val="4"/>
          <dgm:bulletEnabled val="1"/>
        </dgm:presLayoutVars>
      </dgm:prSet>
      <dgm:spPr/>
    </dgm:pt>
    <dgm:pt modelId="{50DD79C6-39EF-4ECD-9FFA-F88591F57C61}" type="pres">
      <dgm:prSet presAssocID="{D1067EC8-AE8E-40F0-9E7C-31CBE1B019F5}" presName="childShape" presStyleCnt="0">
        <dgm:presLayoutVars>
          <dgm:chMax val="0"/>
          <dgm:chPref val="0"/>
        </dgm:presLayoutVars>
      </dgm:prSet>
      <dgm:spPr/>
    </dgm:pt>
    <dgm:pt modelId="{40175612-8C72-4512-91A0-FC04FD9DFAC5}" type="pres">
      <dgm:prSet presAssocID="{2DA1B2E7-C123-43FF-BC94-909DA5B81D2A}" presName="childComposite" presStyleCnt="0">
        <dgm:presLayoutVars>
          <dgm:chMax val="0"/>
          <dgm:chPref val="0"/>
        </dgm:presLayoutVars>
      </dgm:prSet>
      <dgm:spPr/>
    </dgm:pt>
    <dgm:pt modelId="{97BC3E1B-FFE5-40FE-853C-7F8FDA2FAAA1}" type="pres">
      <dgm:prSet presAssocID="{2DA1B2E7-C123-43FF-BC94-909DA5B81D2A}" presName="ChildAccent" presStyleLbl="solidFgAcc1" presStyleIdx="4" presStyleCnt="20"/>
      <dgm:spPr/>
    </dgm:pt>
    <dgm:pt modelId="{F1056B8D-C62F-40FD-86F5-61C0624EED79}" type="pres">
      <dgm:prSet presAssocID="{2DA1B2E7-C123-43FF-BC94-909DA5B81D2A}" presName="Child" presStyleLbl="revTx" presStyleIdx="6" presStyleCnt="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12A6E7-990B-4684-9A5F-8A9E9DEED52E}" type="pres">
      <dgm:prSet presAssocID="{C0097FCB-010F-4636-AA4D-0708267E24E6}" presName="childComposite" presStyleCnt="0">
        <dgm:presLayoutVars>
          <dgm:chMax val="0"/>
          <dgm:chPref val="0"/>
        </dgm:presLayoutVars>
      </dgm:prSet>
      <dgm:spPr/>
    </dgm:pt>
    <dgm:pt modelId="{EA70791A-2D61-4D1B-AF83-408A9FE4385E}" type="pres">
      <dgm:prSet presAssocID="{C0097FCB-010F-4636-AA4D-0708267E24E6}" presName="ChildAccent" presStyleLbl="solidFgAcc1" presStyleIdx="5" presStyleCnt="20"/>
      <dgm:spPr/>
    </dgm:pt>
    <dgm:pt modelId="{F2DA5ED7-F08F-4A4E-9461-207243A45428}" type="pres">
      <dgm:prSet presAssocID="{C0097FCB-010F-4636-AA4D-0708267E24E6}" presName="Child" presStyleLbl="revTx" presStyleIdx="7" presStyleCnt="25">
        <dgm:presLayoutVars>
          <dgm:chMax val="0"/>
          <dgm:chPref val="0"/>
          <dgm:bulletEnabled val="1"/>
        </dgm:presLayoutVars>
      </dgm:prSet>
      <dgm:spPr/>
    </dgm:pt>
    <dgm:pt modelId="{2625FAE2-D334-4081-94B8-C658C4374709}" type="pres">
      <dgm:prSet presAssocID="{AC31EC63-4D2A-458C-A019-3FC4817E4312}" presName="childComposite" presStyleCnt="0">
        <dgm:presLayoutVars>
          <dgm:chMax val="0"/>
          <dgm:chPref val="0"/>
        </dgm:presLayoutVars>
      </dgm:prSet>
      <dgm:spPr/>
    </dgm:pt>
    <dgm:pt modelId="{1AAD2458-6E42-43C4-8E81-62E4A13AD862}" type="pres">
      <dgm:prSet presAssocID="{AC31EC63-4D2A-458C-A019-3FC4817E4312}" presName="ChildAccent" presStyleLbl="solidFgAcc1" presStyleIdx="6" presStyleCnt="20"/>
      <dgm:spPr/>
    </dgm:pt>
    <dgm:pt modelId="{4CA3DF9E-19A4-4E43-9730-E6774006A34A}" type="pres">
      <dgm:prSet presAssocID="{AC31EC63-4D2A-458C-A019-3FC4817E4312}" presName="Child" presStyleLbl="revTx" presStyleIdx="8" presStyleCnt="25">
        <dgm:presLayoutVars>
          <dgm:chMax val="0"/>
          <dgm:chPref val="0"/>
          <dgm:bulletEnabled val="1"/>
        </dgm:presLayoutVars>
      </dgm:prSet>
      <dgm:spPr/>
    </dgm:pt>
    <dgm:pt modelId="{B5E77AE7-A09D-4734-9FEA-5D8C558B457B}" type="pres">
      <dgm:prSet presAssocID="{9986B908-AD21-414D-BAF2-FF5955D8C062}" presName="childComposite" presStyleCnt="0">
        <dgm:presLayoutVars>
          <dgm:chMax val="0"/>
          <dgm:chPref val="0"/>
        </dgm:presLayoutVars>
      </dgm:prSet>
      <dgm:spPr/>
    </dgm:pt>
    <dgm:pt modelId="{22B1E5CC-9F90-4925-AC29-56BE42B46124}" type="pres">
      <dgm:prSet presAssocID="{9986B908-AD21-414D-BAF2-FF5955D8C062}" presName="ChildAccent" presStyleLbl="solidFgAcc1" presStyleIdx="7" presStyleCnt="20"/>
      <dgm:spPr/>
    </dgm:pt>
    <dgm:pt modelId="{0F428F8D-8337-4764-A0C7-8F31E85756A2}" type="pres">
      <dgm:prSet presAssocID="{9986B908-AD21-414D-BAF2-FF5955D8C062}" presName="Child" presStyleLbl="revTx" presStyleIdx="9" presStyleCnt="25">
        <dgm:presLayoutVars>
          <dgm:chMax val="0"/>
          <dgm:chPref val="0"/>
          <dgm:bulletEnabled val="1"/>
        </dgm:presLayoutVars>
      </dgm:prSet>
      <dgm:spPr/>
    </dgm:pt>
    <dgm:pt modelId="{653A7722-9802-494E-855E-991C3011FAFA}" type="pres">
      <dgm:prSet presAssocID="{73D55151-69CD-4E81-8A7C-3969D4E5DD8C}" presName="root" presStyleCnt="0">
        <dgm:presLayoutVars>
          <dgm:chMax/>
          <dgm:chPref/>
        </dgm:presLayoutVars>
      </dgm:prSet>
      <dgm:spPr/>
    </dgm:pt>
    <dgm:pt modelId="{7A712B9D-7C8F-4671-9DBE-75CAC46336A0}" type="pres">
      <dgm:prSet presAssocID="{73D55151-69CD-4E81-8A7C-3969D4E5DD8C}" presName="rootComposite" presStyleCnt="0">
        <dgm:presLayoutVars/>
      </dgm:prSet>
      <dgm:spPr/>
    </dgm:pt>
    <dgm:pt modelId="{D6A93B97-7469-421C-8A15-560ED6D41B4C}" type="pres">
      <dgm:prSet presAssocID="{73D55151-69CD-4E81-8A7C-3969D4E5DD8C}" presName="ParentAccent" presStyleLbl="alignNode1" presStyleIdx="2" presStyleCnt="5"/>
      <dgm:spPr/>
    </dgm:pt>
    <dgm:pt modelId="{4CDB7CED-259D-4588-8BF5-730BE5663345}" type="pres">
      <dgm:prSet presAssocID="{73D55151-69CD-4E81-8A7C-3969D4E5DD8C}" presName="ParentSmallAccent" presStyleLbl="fgAcc1" presStyleIdx="2" presStyleCnt="5"/>
      <dgm:spPr/>
    </dgm:pt>
    <dgm:pt modelId="{073849C0-5207-4389-9D69-A4F9745AE8E8}" type="pres">
      <dgm:prSet presAssocID="{73D55151-69CD-4E81-8A7C-3969D4E5DD8C}" presName="Parent" presStyleLbl="revTx" presStyleIdx="10" presStyleCnt="25">
        <dgm:presLayoutVars>
          <dgm:chMax/>
          <dgm:chPref val="4"/>
          <dgm:bulletEnabled val="1"/>
        </dgm:presLayoutVars>
      </dgm:prSet>
      <dgm:spPr/>
    </dgm:pt>
    <dgm:pt modelId="{F3803CF0-FA41-4375-A155-51B82F2A3EB2}" type="pres">
      <dgm:prSet presAssocID="{73D55151-69CD-4E81-8A7C-3969D4E5DD8C}" presName="childShape" presStyleCnt="0">
        <dgm:presLayoutVars>
          <dgm:chMax val="0"/>
          <dgm:chPref val="0"/>
        </dgm:presLayoutVars>
      </dgm:prSet>
      <dgm:spPr/>
    </dgm:pt>
    <dgm:pt modelId="{CED8901D-B56C-4F34-A4BE-1BF041C5F76B}" type="pres">
      <dgm:prSet presAssocID="{6161384E-7E10-48DA-9D61-236443C721A4}" presName="childComposite" presStyleCnt="0">
        <dgm:presLayoutVars>
          <dgm:chMax val="0"/>
          <dgm:chPref val="0"/>
        </dgm:presLayoutVars>
      </dgm:prSet>
      <dgm:spPr/>
    </dgm:pt>
    <dgm:pt modelId="{28469992-19A0-49B8-84FE-BB8026F1FC5C}" type="pres">
      <dgm:prSet presAssocID="{6161384E-7E10-48DA-9D61-236443C721A4}" presName="ChildAccent" presStyleLbl="solidFgAcc1" presStyleIdx="8" presStyleCnt="20"/>
      <dgm:spPr/>
    </dgm:pt>
    <dgm:pt modelId="{C103FC01-899F-4F21-8A63-443CB949D8E1}" type="pres">
      <dgm:prSet presAssocID="{6161384E-7E10-48DA-9D61-236443C721A4}" presName="Child" presStyleLbl="revTx" presStyleIdx="11" presStyleCnt="25">
        <dgm:presLayoutVars>
          <dgm:chMax val="0"/>
          <dgm:chPref val="0"/>
          <dgm:bulletEnabled val="1"/>
        </dgm:presLayoutVars>
      </dgm:prSet>
      <dgm:spPr/>
    </dgm:pt>
    <dgm:pt modelId="{6F3D90FC-F639-4EB0-B78C-2D8766ABB051}" type="pres">
      <dgm:prSet presAssocID="{8E45F243-5F50-4B4E-A290-B7700EC74D02}" presName="childComposite" presStyleCnt="0">
        <dgm:presLayoutVars>
          <dgm:chMax val="0"/>
          <dgm:chPref val="0"/>
        </dgm:presLayoutVars>
      </dgm:prSet>
      <dgm:spPr/>
    </dgm:pt>
    <dgm:pt modelId="{DF29407B-A76D-401F-B138-FE509FAD850C}" type="pres">
      <dgm:prSet presAssocID="{8E45F243-5F50-4B4E-A290-B7700EC74D02}" presName="ChildAccent" presStyleLbl="solidFgAcc1" presStyleIdx="9" presStyleCnt="20"/>
      <dgm:spPr/>
    </dgm:pt>
    <dgm:pt modelId="{AAD2D256-9313-4A0D-8671-3C6EB27C4144}" type="pres">
      <dgm:prSet presAssocID="{8E45F243-5F50-4B4E-A290-B7700EC74D02}" presName="Child" presStyleLbl="revTx" presStyleIdx="12" presStyleCnt="25">
        <dgm:presLayoutVars>
          <dgm:chMax val="0"/>
          <dgm:chPref val="0"/>
          <dgm:bulletEnabled val="1"/>
        </dgm:presLayoutVars>
      </dgm:prSet>
      <dgm:spPr/>
    </dgm:pt>
    <dgm:pt modelId="{CF428256-B621-44F5-859C-704F438FE0E8}" type="pres">
      <dgm:prSet presAssocID="{FA4CB5F9-23AA-424F-B083-6C1DE2D0879A}" presName="childComposite" presStyleCnt="0">
        <dgm:presLayoutVars>
          <dgm:chMax val="0"/>
          <dgm:chPref val="0"/>
        </dgm:presLayoutVars>
      </dgm:prSet>
      <dgm:spPr/>
    </dgm:pt>
    <dgm:pt modelId="{779D8374-BBEC-4755-BC99-97561BFBBFAE}" type="pres">
      <dgm:prSet presAssocID="{FA4CB5F9-23AA-424F-B083-6C1DE2D0879A}" presName="ChildAccent" presStyleLbl="solidFgAcc1" presStyleIdx="10" presStyleCnt="20"/>
      <dgm:spPr/>
    </dgm:pt>
    <dgm:pt modelId="{4EB166BB-2577-4431-82FC-FC4F2491130A}" type="pres">
      <dgm:prSet presAssocID="{FA4CB5F9-23AA-424F-B083-6C1DE2D0879A}" presName="Child" presStyleLbl="revTx" presStyleIdx="13" presStyleCnt="25">
        <dgm:presLayoutVars>
          <dgm:chMax val="0"/>
          <dgm:chPref val="0"/>
          <dgm:bulletEnabled val="1"/>
        </dgm:presLayoutVars>
      </dgm:prSet>
      <dgm:spPr/>
    </dgm:pt>
    <dgm:pt modelId="{9A6FD53C-B1F5-49CF-AE24-DDD759109095}" type="pres">
      <dgm:prSet presAssocID="{21E98FF4-B198-440B-8AD3-FD6839F93F2C}" presName="childComposite" presStyleCnt="0">
        <dgm:presLayoutVars>
          <dgm:chMax val="0"/>
          <dgm:chPref val="0"/>
        </dgm:presLayoutVars>
      </dgm:prSet>
      <dgm:spPr/>
    </dgm:pt>
    <dgm:pt modelId="{1F8C6F8A-8743-4FBD-B393-0808BF4B86E5}" type="pres">
      <dgm:prSet presAssocID="{21E98FF4-B198-440B-8AD3-FD6839F93F2C}" presName="ChildAccent" presStyleLbl="solidFgAcc1" presStyleIdx="11" presStyleCnt="20"/>
      <dgm:spPr/>
    </dgm:pt>
    <dgm:pt modelId="{9C7659C2-A648-463D-AEBE-7B563144E41C}" type="pres">
      <dgm:prSet presAssocID="{21E98FF4-B198-440B-8AD3-FD6839F93F2C}" presName="Child" presStyleLbl="revTx" presStyleIdx="14" presStyleCnt="25">
        <dgm:presLayoutVars>
          <dgm:chMax val="0"/>
          <dgm:chPref val="0"/>
          <dgm:bulletEnabled val="1"/>
        </dgm:presLayoutVars>
      </dgm:prSet>
      <dgm:spPr/>
    </dgm:pt>
    <dgm:pt modelId="{7158C10F-E3AF-422A-9467-F301FC9A649F}" type="pres">
      <dgm:prSet presAssocID="{2296C19B-4440-4C79-BFB1-694AEA1E4F74}" presName="root" presStyleCnt="0">
        <dgm:presLayoutVars>
          <dgm:chMax/>
          <dgm:chPref/>
        </dgm:presLayoutVars>
      </dgm:prSet>
      <dgm:spPr/>
    </dgm:pt>
    <dgm:pt modelId="{2F7CAFBB-5290-4520-9738-6E58912BF6B4}" type="pres">
      <dgm:prSet presAssocID="{2296C19B-4440-4C79-BFB1-694AEA1E4F74}" presName="rootComposite" presStyleCnt="0">
        <dgm:presLayoutVars/>
      </dgm:prSet>
      <dgm:spPr/>
    </dgm:pt>
    <dgm:pt modelId="{876CE7BC-02CB-4424-BCD4-4965D056FC75}" type="pres">
      <dgm:prSet presAssocID="{2296C19B-4440-4C79-BFB1-694AEA1E4F74}" presName="ParentAccent" presStyleLbl="alignNode1" presStyleIdx="3" presStyleCnt="5"/>
      <dgm:spPr/>
    </dgm:pt>
    <dgm:pt modelId="{D272C174-C758-4E0A-ADFD-C070EC37FA94}" type="pres">
      <dgm:prSet presAssocID="{2296C19B-4440-4C79-BFB1-694AEA1E4F74}" presName="ParentSmallAccent" presStyleLbl="fgAcc1" presStyleIdx="3" presStyleCnt="5"/>
      <dgm:spPr/>
    </dgm:pt>
    <dgm:pt modelId="{D6368FF6-F8B6-4174-AA4B-480678AF8624}" type="pres">
      <dgm:prSet presAssocID="{2296C19B-4440-4C79-BFB1-694AEA1E4F74}" presName="Parent" presStyleLbl="revTx" presStyleIdx="15" presStyleCnt="25">
        <dgm:presLayoutVars>
          <dgm:chMax/>
          <dgm:chPref val="4"/>
          <dgm:bulletEnabled val="1"/>
        </dgm:presLayoutVars>
      </dgm:prSet>
      <dgm:spPr/>
    </dgm:pt>
    <dgm:pt modelId="{958CABF5-F00A-468A-85CE-988C76944070}" type="pres">
      <dgm:prSet presAssocID="{2296C19B-4440-4C79-BFB1-694AEA1E4F74}" presName="childShape" presStyleCnt="0">
        <dgm:presLayoutVars>
          <dgm:chMax val="0"/>
          <dgm:chPref val="0"/>
        </dgm:presLayoutVars>
      </dgm:prSet>
      <dgm:spPr/>
    </dgm:pt>
    <dgm:pt modelId="{54E3010D-B76C-4471-81A4-2BB9261FD1DA}" type="pres">
      <dgm:prSet presAssocID="{941B7716-E6C9-452C-8147-A511BE27FE65}" presName="childComposite" presStyleCnt="0">
        <dgm:presLayoutVars>
          <dgm:chMax val="0"/>
          <dgm:chPref val="0"/>
        </dgm:presLayoutVars>
      </dgm:prSet>
      <dgm:spPr/>
    </dgm:pt>
    <dgm:pt modelId="{7176E54E-5EFE-433A-9C60-258A221BF269}" type="pres">
      <dgm:prSet presAssocID="{941B7716-E6C9-452C-8147-A511BE27FE65}" presName="ChildAccent" presStyleLbl="solidFgAcc1" presStyleIdx="12" presStyleCnt="20"/>
      <dgm:spPr/>
    </dgm:pt>
    <dgm:pt modelId="{C3A8AA21-DB1D-4B19-BC22-8FAD7697C5D4}" type="pres">
      <dgm:prSet presAssocID="{941B7716-E6C9-452C-8147-A511BE27FE65}" presName="Child" presStyleLbl="revTx" presStyleIdx="16" presStyleCnt="25">
        <dgm:presLayoutVars>
          <dgm:chMax val="0"/>
          <dgm:chPref val="0"/>
          <dgm:bulletEnabled val="1"/>
        </dgm:presLayoutVars>
      </dgm:prSet>
      <dgm:spPr/>
    </dgm:pt>
    <dgm:pt modelId="{32373842-7DE5-48F6-A231-2940EA11C269}" type="pres">
      <dgm:prSet presAssocID="{3800B164-7D9E-44D7-9C2A-4AE000D19CED}" presName="childComposite" presStyleCnt="0">
        <dgm:presLayoutVars>
          <dgm:chMax val="0"/>
          <dgm:chPref val="0"/>
        </dgm:presLayoutVars>
      </dgm:prSet>
      <dgm:spPr/>
    </dgm:pt>
    <dgm:pt modelId="{3C3A4278-F24C-4B43-BA68-AA9ED4D4F183}" type="pres">
      <dgm:prSet presAssocID="{3800B164-7D9E-44D7-9C2A-4AE000D19CED}" presName="ChildAccent" presStyleLbl="solidFgAcc1" presStyleIdx="13" presStyleCnt="20"/>
      <dgm:spPr/>
    </dgm:pt>
    <dgm:pt modelId="{650F8F3F-09D0-4369-B187-728FE210C43C}" type="pres">
      <dgm:prSet presAssocID="{3800B164-7D9E-44D7-9C2A-4AE000D19CED}" presName="Child" presStyleLbl="revTx" presStyleIdx="17" presStyleCnt="25">
        <dgm:presLayoutVars>
          <dgm:chMax val="0"/>
          <dgm:chPref val="0"/>
          <dgm:bulletEnabled val="1"/>
        </dgm:presLayoutVars>
      </dgm:prSet>
      <dgm:spPr/>
    </dgm:pt>
    <dgm:pt modelId="{458E52BF-7BF1-4255-94B9-9AB548DD8838}" type="pres">
      <dgm:prSet presAssocID="{82A2FEE1-5A3E-4F8E-BA28-19B8BD6E7EF0}" presName="childComposite" presStyleCnt="0">
        <dgm:presLayoutVars>
          <dgm:chMax val="0"/>
          <dgm:chPref val="0"/>
        </dgm:presLayoutVars>
      </dgm:prSet>
      <dgm:spPr/>
    </dgm:pt>
    <dgm:pt modelId="{AEA69BC3-DCFD-4934-B7ED-C2A8C37321F8}" type="pres">
      <dgm:prSet presAssocID="{82A2FEE1-5A3E-4F8E-BA28-19B8BD6E7EF0}" presName="ChildAccent" presStyleLbl="solidFgAcc1" presStyleIdx="14" presStyleCnt="20"/>
      <dgm:spPr/>
    </dgm:pt>
    <dgm:pt modelId="{899D88B2-31D0-43A5-B8FE-582C0627C847}" type="pres">
      <dgm:prSet presAssocID="{82A2FEE1-5A3E-4F8E-BA28-19B8BD6E7EF0}" presName="Child" presStyleLbl="revTx" presStyleIdx="18" presStyleCnt="25">
        <dgm:presLayoutVars>
          <dgm:chMax val="0"/>
          <dgm:chPref val="0"/>
          <dgm:bulletEnabled val="1"/>
        </dgm:presLayoutVars>
      </dgm:prSet>
      <dgm:spPr/>
    </dgm:pt>
    <dgm:pt modelId="{1E011267-824D-417A-ADCC-7A6ED75E06E1}" type="pres">
      <dgm:prSet presAssocID="{FD01A959-9462-4D08-B4F4-90EEDB96431C}" presName="childComposite" presStyleCnt="0">
        <dgm:presLayoutVars>
          <dgm:chMax val="0"/>
          <dgm:chPref val="0"/>
        </dgm:presLayoutVars>
      </dgm:prSet>
      <dgm:spPr/>
    </dgm:pt>
    <dgm:pt modelId="{4694BFE3-1B11-46F4-AF95-7B448AE1D62F}" type="pres">
      <dgm:prSet presAssocID="{FD01A959-9462-4D08-B4F4-90EEDB96431C}" presName="ChildAccent" presStyleLbl="solidFgAcc1" presStyleIdx="15" presStyleCnt="20"/>
      <dgm:spPr/>
    </dgm:pt>
    <dgm:pt modelId="{AB648ED2-2A38-4594-BFFF-D7617861E08D}" type="pres">
      <dgm:prSet presAssocID="{FD01A959-9462-4D08-B4F4-90EEDB96431C}" presName="Child" presStyleLbl="revTx" presStyleIdx="19" presStyleCnt="25">
        <dgm:presLayoutVars>
          <dgm:chMax val="0"/>
          <dgm:chPref val="0"/>
          <dgm:bulletEnabled val="1"/>
        </dgm:presLayoutVars>
      </dgm:prSet>
      <dgm:spPr/>
    </dgm:pt>
    <dgm:pt modelId="{5DF63FED-4A5C-4E69-AB6B-1F0DFAAD988D}" type="pres">
      <dgm:prSet presAssocID="{D8C6A788-192B-41EA-BD70-4A5DABAAFD42}" presName="root" presStyleCnt="0">
        <dgm:presLayoutVars>
          <dgm:chMax/>
          <dgm:chPref/>
        </dgm:presLayoutVars>
      </dgm:prSet>
      <dgm:spPr/>
    </dgm:pt>
    <dgm:pt modelId="{B90CF09F-FC6B-41A6-98C4-F3AD1B2B2D1C}" type="pres">
      <dgm:prSet presAssocID="{D8C6A788-192B-41EA-BD70-4A5DABAAFD42}" presName="rootComposite" presStyleCnt="0">
        <dgm:presLayoutVars/>
      </dgm:prSet>
      <dgm:spPr/>
    </dgm:pt>
    <dgm:pt modelId="{D59BA6DD-3C1C-4A8B-BE2B-7FD48F6E35F8}" type="pres">
      <dgm:prSet presAssocID="{D8C6A788-192B-41EA-BD70-4A5DABAAFD42}" presName="ParentAccent" presStyleLbl="alignNode1" presStyleIdx="4" presStyleCnt="5"/>
      <dgm:spPr/>
    </dgm:pt>
    <dgm:pt modelId="{8456D1D1-FA71-44BE-AD57-4CBD984BB854}" type="pres">
      <dgm:prSet presAssocID="{D8C6A788-192B-41EA-BD70-4A5DABAAFD42}" presName="ParentSmallAccent" presStyleLbl="fgAcc1" presStyleIdx="4" presStyleCnt="5"/>
      <dgm:spPr/>
    </dgm:pt>
    <dgm:pt modelId="{1326D3B6-03F6-4958-B72B-C22CE1995CC3}" type="pres">
      <dgm:prSet presAssocID="{D8C6A788-192B-41EA-BD70-4A5DABAAFD42}" presName="Parent" presStyleLbl="revTx" presStyleIdx="20" presStyleCnt="2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2AC36C-56F7-480D-ACE8-090B65DFCCB0}" type="pres">
      <dgm:prSet presAssocID="{D8C6A788-192B-41EA-BD70-4A5DABAAFD42}" presName="childShape" presStyleCnt="0">
        <dgm:presLayoutVars>
          <dgm:chMax val="0"/>
          <dgm:chPref val="0"/>
        </dgm:presLayoutVars>
      </dgm:prSet>
      <dgm:spPr/>
    </dgm:pt>
    <dgm:pt modelId="{60DC3952-C79D-407B-A88F-966FB9E39060}" type="pres">
      <dgm:prSet presAssocID="{0EDE211F-9EE4-4EA1-A0C4-3F29C4E277AD}" presName="childComposite" presStyleCnt="0">
        <dgm:presLayoutVars>
          <dgm:chMax val="0"/>
          <dgm:chPref val="0"/>
        </dgm:presLayoutVars>
      </dgm:prSet>
      <dgm:spPr/>
    </dgm:pt>
    <dgm:pt modelId="{85804E59-D58B-413D-B63B-9502CCF918AF}" type="pres">
      <dgm:prSet presAssocID="{0EDE211F-9EE4-4EA1-A0C4-3F29C4E277AD}" presName="ChildAccent" presStyleLbl="solidFgAcc1" presStyleIdx="16" presStyleCnt="20"/>
      <dgm:spPr/>
    </dgm:pt>
    <dgm:pt modelId="{11DE5D60-FA53-483F-A6D5-0B33B82D3ED4}" type="pres">
      <dgm:prSet presAssocID="{0EDE211F-9EE4-4EA1-A0C4-3F29C4E277AD}" presName="Child" presStyleLbl="revTx" presStyleIdx="21" presStyleCnt="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8859A9-E5FA-4C1A-9B51-AFA1970A5D75}" type="pres">
      <dgm:prSet presAssocID="{BF8E107F-8CCB-4625-8B8B-3E63CC21084A}" presName="childComposite" presStyleCnt="0">
        <dgm:presLayoutVars>
          <dgm:chMax val="0"/>
          <dgm:chPref val="0"/>
        </dgm:presLayoutVars>
      </dgm:prSet>
      <dgm:spPr/>
    </dgm:pt>
    <dgm:pt modelId="{648ECDC8-9C53-4D76-AF56-7B8A28FB97BC}" type="pres">
      <dgm:prSet presAssocID="{BF8E107F-8CCB-4625-8B8B-3E63CC21084A}" presName="ChildAccent" presStyleLbl="solidFgAcc1" presStyleIdx="17" presStyleCnt="20"/>
      <dgm:spPr/>
    </dgm:pt>
    <dgm:pt modelId="{70431560-A639-400A-9DF5-14935B5D1A5B}" type="pres">
      <dgm:prSet presAssocID="{BF8E107F-8CCB-4625-8B8B-3E63CC21084A}" presName="Child" presStyleLbl="revTx" presStyleIdx="22" presStyleCnt="25">
        <dgm:presLayoutVars>
          <dgm:chMax val="0"/>
          <dgm:chPref val="0"/>
          <dgm:bulletEnabled val="1"/>
        </dgm:presLayoutVars>
      </dgm:prSet>
      <dgm:spPr/>
    </dgm:pt>
    <dgm:pt modelId="{49362065-DCBB-43AE-A60E-737F33140090}" type="pres">
      <dgm:prSet presAssocID="{86306E50-D475-4093-90E1-8C3B11C1F39A}" presName="childComposite" presStyleCnt="0">
        <dgm:presLayoutVars>
          <dgm:chMax val="0"/>
          <dgm:chPref val="0"/>
        </dgm:presLayoutVars>
      </dgm:prSet>
      <dgm:spPr/>
    </dgm:pt>
    <dgm:pt modelId="{98F92AE8-953C-4036-87DC-9E107922A431}" type="pres">
      <dgm:prSet presAssocID="{86306E50-D475-4093-90E1-8C3B11C1F39A}" presName="ChildAccent" presStyleLbl="solidFgAcc1" presStyleIdx="18" presStyleCnt="20"/>
      <dgm:spPr/>
    </dgm:pt>
    <dgm:pt modelId="{685321B5-5467-4FCA-8BD8-D15E84ED32AA}" type="pres">
      <dgm:prSet presAssocID="{86306E50-D475-4093-90E1-8C3B11C1F39A}" presName="Child" presStyleLbl="revTx" presStyleIdx="23" presStyleCnt="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D3515-8BD8-4E02-9319-F59D0747F529}" type="pres">
      <dgm:prSet presAssocID="{C0D5A3AB-72FA-4E1A-B5F8-C496E7AB2315}" presName="childComposite" presStyleCnt="0">
        <dgm:presLayoutVars>
          <dgm:chMax val="0"/>
          <dgm:chPref val="0"/>
        </dgm:presLayoutVars>
      </dgm:prSet>
      <dgm:spPr/>
    </dgm:pt>
    <dgm:pt modelId="{36B8ED59-0B9D-4D6A-A9ED-733EF42C3D8F}" type="pres">
      <dgm:prSet presAssocID="{C0D5A3AB-72FA-4E1A-B5F8-C496E7AB2315}" presName="ChildAccent" presStyleLbl="solidFgAcc1" presStyleIdx="19" presStyleCnt="20"/>
      <dgm:spPr/>
    </dgm:pt>
    <dgm:pt modelId="{6BC5C2E4-7A65-4A94-BFA8-D5F2F407EF7A}" type="pres">
      <dgm:prSet presAssocID="{C0D5A3AB-72FA-4E1A-B5F8-C496E7AB2315}" presName="Child" presStyleLbl="revTx" presStyleIdx="24" presStyleCnt="25">
        <dgm:presLayoutVars>
          <dgm:chMax val="0"/>
          <dgm:chPref val="0"/>
          <dgm:bulletEnabled val="1"/>
        </dgm:presLayoutVars>
      </dgm:prSet>
      <dgm:spPr/>
    </dgm:pt>
  </dgm:ptLst>
  <dgm:cxnLst>
    <dgm:cxn modelId="{87D70C75-1C94-413E-8A48-6DC84A8649A9}" srcId="{152B88A9-73F1-4D53-B7B3-E97EBFAB8D05}" destId="{EB8B8382-0798-4F9F-866C-978C9028958E}" srcOrd="0" destOrd="0" parTransId="{CB7C24F4-0A3A-446A-9A67-A3AAB7CE38F1}" sibTransId="{F727DEE4-0F27-4A95-B51E-AB33CC8DB33F}"/>
    <dgm:cxn modelId="{30DB1802-3C19-41B8-93E3-3546B3771DF9}" type="presOf" srcId="{73D55151-69CD-4E81-8A7C-3969D4E5DD8C}" destId="{073849C0-5207-4389-9D69-A4F9745AE8E8}" srcOrd="0" destOrd="0" presId="urn:microsoft.com/office/officeart/2008/layout/SquareAccentList"/>
    <dgm:cxn modelId="{C0852348-2DF8-438C-84AF-6CCFAB00EC0C}" srcId="{152B88A9-73F1-4D53-B7B3-E97EBFAB8D05}" destId="{73D55151-69CD-4E81-8A7C-3969D4E5DD8C}" srcOrd="2" destOrd="0" parTransId="{CBF7827A-1D0E-4388-91C3-96B069102BA0}" sibTransId="{162004DF-7D89-4571-ACDD-3BE2E1EA1F80}"/>
    <dgm:cxn modelId="{F1E4785B-6487-4DB2-9407-80FF31544AC0}" type="presOf" srcId="{86306E50-D475-4093-90E1-8C3B11C1F39A}" destId="{685321B5-5467-4FCA-8BD8-D15E84ED32AA}" srcOrd="0" destOrd="0" presId="urn:microsoft.com/office/officeart/2008/layout/SquareAccentList"/>
    <dgm:cxn modelId="{DBA5168E-5D75-437D-AEBF-E929E7B4E093}" type="presOf" srcId="{8E45F243-5F50-4B4E-A290-B7700EC74D02}" destId="{AAD2D256-9313-4A0D-8671-3C6EB27C4144}" srcOrd="0" destOrd="0" presId="urn:microsoft.com/office/officeart/2008/layout/SquareAccentList"/>
    <dgm:cxn modelId="{FCFEEFD8-9FE3-4065-8ECB-163D4333F65B}" srcId="{2296C19B-4440-4C79-BFB1-694AEA1E4F74}" destId="{FD01A959-9462-4D08-B4F4-90EEDB96431C}" srcOrd="3" destOrd="0" parTransId="{F2C27715-389B-4D9F-8885-5977CD2A14EC}" sibTransId="{3CB95A37-7227-4DC3-89CC-9C56D10E27FB}"/>
    <dgm:cxn modelId="{A1309886-F4E6-4B4F-83D7-873B9E5E5E99}" type="presOf" srcId="{2296C19B-4440-4C79-BFB1-694AEA1E4F74}" destId="{D6368FF6-F8B6-4174-AA4B-480678AF8624}" srcOrd="0" destOrd="0" presId="urn:microsoft.com/office/officeart/2008/layout/SquareAccentList"/>
    <dgm:cxn modelId="{0F7D96CF-13AE-48F7-AE23-27D93537E0EC}" srcId="{73D55151-69CD-4E81-8A7C-3969D4E5DD8C}" destId="{8E45F243-5F50-4B4E-A290-B7700EC74D02}" srcOrd="1" destOrd="0" parTransId="{55E1D35C-3434-4E72-99BA-F01640A56487}" sibTransId="{1D00D9F6-48DC-41E6-9C5A-35A88AA66B6D}"/>
    <dgm:cxn modelId="{098614BA-8E68-4A14-A800-E10C9497B682}" type="presOf" srcId="{FA4CB5F9-23AA-424F-B083-6C1DE2D0879A}" destId="{4EB166BB-2577-4431-82FC-FC4F2491130A}" srcOrd="0" destOrd="0" presId="urn:microsoft.com/office/officeart/2008/layout/SquareAccentList"/>
    <dgm:cxn modelId="{F88BDCB7-FA43-4828-BF61-4C4D923EB044}" srcId="{D1067EC8-AE8E-40F0-9E7C-31CBE1B019F5}" destId="{9986B908-AD21-414D-BAF2-FF5955D8C062}" srcOrd="3" destOrd="0" parTransId="{92BA7DE6-4DD9-4221-AEDF-17310B200916}" sibTransId="{EA623D28-603B-4127-A205-2A77F2BC887B}"/>
    <dgm:cxn modelId="{1BE5D5F7-293E-43A6-ACDF-D5AA0B271C17}" srcId="{D8C6A788-192B-41EA-BD70-4A5DABAAFD42}" destId="{86306E50-D475-4093-90E1-8C3B11C1F39A}" srcOrd="2" destOrd="0" parTransId="{8EB7335B-0202-47E3-A649-5A2EBB5DD91B}" sibTransId="{19F0446E-FB77-459E-92EE-95445AEF9329}"/>
    <dgm:cxn modelId="{A48942E1-A69C-45AD-B515-A9B105232CBA}" type="presOf" srcId="{0EDE211F-9EE4-4EA1-A0C4-3F29C4E277AD}" destId="{11DE5D60-FA53-483F-A6D5-0B33B82D3ED4}" srcOrd="0" destOrd="0" presId="urn:microsoft.com/office/officeart/2008/layout/SquareAccentList"/>
    <dgm:cxn modelId="{3F447C80-A5DB-4979-B9ED-A34BCE3214EC}" type="presOf" srcId="{C0D5A3AB-72FA-4E1A-B5F8-C496E7AB2315}" destId="{6BC5C2E4-7A65-4A94-BFA8-D5F2F407EF7A}" srcOrd="0" destOrd="0" presId="urn:microsoft.com/office/officeart/2008/layout/SquareAccentList"/>
    <dgm:cxn modelId="{A54709CD-2C9C-4003-A7A2-BC67CB9BF6EC}" srcId="{152B88A9-73F1-4D53-B7B3-E97EBFAB8D05}" destId="{2296C19B-4440-4C79-BFB1-694AEA1E4F74}" srcOrd="3" destOrd="0" parTransId="{C03893A3-A633-4B12-838E-708CEB9ACCF7}" sibTransId="{931DAE7F-D2FC-4788-B35B-7995279D4E2F}"/>
    <dgm:cxn modelId="{CAF7BAE2-1BBF-4817-A9C6-D39B4D3F384F}" srcId="{EB8B8382-0798-4F9F-866C-978C9028958E}" destId="{FCEBFD54-CC16-4D7B-8880-53FD8F0DFF15}" srcOrd="3" destOrd="0" parTransId="{EA1227D1-95D7-4F8C-BBE2-5749E90EDECF}" sibTransId="{538CD659-3154-4C27-A8AB-91F56D1B742E}"/>
    <dgm:cxn modelId="{C074E827-1289-439A-B451-5064EA18929B}" srcId="{73D55151-69CD-4E81-8A7C-3969D4E5DD8C}" destId="{6161384E-7E10-48DA-9D61-236443C721A4}" srcOrd="0" destOrd="0" parTransId="{47E1FC85-7BB3-443B-A02F-3D7E4C61FA30}" sibTransId="{57C9AB23-63F2-4F8C-9209-1B9233A3100C}"/>
    <dgm:cxn modelId="{956491C4-F4EE-4402-9DDB-66B17DA5ED41}" type="presOf" srcId="{EB8B8382-0798-4F9F-866C-978C9028958E}" destId="{BDE70BA5-ED55-42C6-8DDA-1FF9D046D0AF}" srcOrd="0" destOrd="0" presId="urn:microsoft.com/office/officeart/2008/layout/SquareAccentList"/>
    <dgm:cxn modelId="{D837F23F-7547-4177-BABF-D3151B29C07C}" type="presOf" srcId="{AC31EC63-4D2A-458C-A019-3FC4817E4312}" destId="{4CA3DF9E-19A4-4E43-9730-E6774006A34A}" srcOrd="0" destOrd="0" presId="urn:microsoft.com/office/officeart/2008/layout/SquareAccentList"/>
    <dgm:cxn modelId="{BD3230EC-572B-43A6-B5D5-5848B9DC97F6}" srcId="{73D55151-69CD-4E81-8A7C-3969D4E5DD8C}" destId="{FA4CB5F9-23AA-424F-B083-6C1DE2D0879A}" srcOrd="2" destOrd="0" parTransId="{B3FB4943-F0E4-40F9-AA73-833A88A5749E}" sibTransId="{71E271B6-675F-4A35-B871-56BDFBA05F88}"/>
    <dgm:cxn modelId="{B53895B6-0EBB-4729-BA32-C62146549A69}" srcId="{D8C6A788-192B-41EA-BD70-4A5DABAAFD42}" destId="{C0D5A3AB-72FA-4E1A-B5F8-C496E7AB2315}" srcOrd="3" destOrd="0" parTransId="{F9ADC797-91C9-4828-8F2F-4A45BEBEF5CB}" sibTransId="{0B6FF9B1-60FF-418C-BB8F-194C8562C657}"/>
    <dgm:cxn modelId="{D5F95486-920E-46B6-AA09-1135DD983169}" srcId="{D1067EC8-AE8E-40F0-9E7C-31CBE1B019F5}" destId="{C0097FCB-010F-4636-AA4D-0708267E24E6}" srcOrd="1" destOrd="0" parTransId="{CD62B72D-666A-432B-88B8-9D9C4D3F6875}" sibTransId="{90486BC9-FFE3-4CDE-A6D7-BF8C8270E5F2}"/>
    <dgm:cxn modelId="{C6E6E2FD-3897-44D6-AA2C-857619421EF6}" srcId="{D1067EC8-AE8E-40F0-9E7C-31CBE1B019F5}" destId="{2DA1B2E7-C123-43FF-BC94-909DA5B81D2A}" srcOrd="0" destOrd="0" parTransId="{02AC419D-6DE3-4DC7-971D-E01D69CC49B7}" sibTransId="{BC83EA3D-8244-4CC4-A6D1-615AAADA429E}"/>
    <dgm:cxn modelId="{426C2F36-9D0B-45D8-8549-E52E334672C0}" type="presOf" srcId="{9986B908-AD21-414D-BAF2-FF5955D8C062}" destId="{0F428F8D-8337-4764-A0C7-8F31E85756A2}" srcOrd="0" destOrd="0" presId="urn:microsoft.com/office/officeart/2008/layout/SquareAccentList"/>
    <dgm:cxn modelId="{8D4A760A-5A25-4AF9-8EC0-A7C4D2363145}" type="presOf" srcId="{152B88A9-73F1-4D53-B7B3-E97EBFAB8D05}" destId="{F997FE3F-6C57-4019-AE92-22FF69909C26}" srcOrd="0" destOrd="0" presId="urn:microsoft.com/office/officeart/2008/layout/SquareAccentList"/>
    <dgm:cxn modelId="{DBDC3F4D-3927-4B09-88B7-9AC2B6E3462E}" srcId="{EB8B8382-0798-4F9F-866C-978C9028958E}" destId="{F5A2D1C4-ECB7-4567-B316-EFC53A833848}" srcOrd="2" destOrd="0" parTransId="{3E3CA2A0-8A9F-49F9-ABAC-1C340918824F}" sibTransId="{A3C75416-A5A1-442D-A36C-8E24ECC9988A}"/>
    <dgm:cxn modelId="{B4E8A3C5-C5B5-4A24-BDCE-0C01BAFB06AB}" type="presOf" srcId="{F5A2D1C4-ECB7-4567-B316-EFC53A833848}" destId="{F13EFE7B-BC59-4C88-974E-65A83E324549}" srcOrd="0" destOrd="0" presId="urn:microsoft.com/office/officeart/2008/layout/SquareAccentList"/>
    <dgm:cxn modelId="{7265E702-7F98-4F8E-BE2E-EF2A31712EF9}" type="presOf" srcId="{6161384E-7E10-48DA-9D61-236443C721A4}" destId="{C103FC01-899F-4F21-8A63-443CB949D8E1}" srcOrd="0" destOrd="0" presId="urn:microsoft.com/office/officeart/2008/layout/SquareAccentList"/>
    <dgm:cxn modelId="{BC1D8F4A-70FD-439D-A7D6-B79EB36B022B}" srcId="{73D55151-69CD-4E81-8A7C-3969D4E5DD8C}" destId="{21E98FF4-B198-440B-8AD3-FD6839F93F2C}" srcOrd="3" destOrd="0" parTransId="{08197334-B60F-4EDC-BB60-F8CA3408B91D}" sibTransId="{C865E2CC-8E8F-404F-B5AB-657E317B1195}"/>
    <dgm:cxn modelId="{9C0DF257-ED56-4513-B8B7-A0CF1CA223BF}" srcId="{EB8B8382-0798-4F9F-866C-978C9028958E}" destId="{F3C52F09-D232-47F1-A7A4-2C264DB0C324}" srcOrd="1" destOrd="0" parTransId="{98375540-6C9A-4CDE-ABA8-D408257A8127}" sibTransId="{30C7A100-4DB9-413D-A3DD-1E954AA47F9C}"/>
    <dgm:cxn modelId="{C0A8F6E0-634D-4360-9887-363524ED7312}" type="presOf" srcId="{C0097FCB-010F-4636-AA4D-0708267E24E6}" destId="{F2DA5ED7-F08F-4A4E-9461-207243A45428}" srcOrd="0" destOrd="0" presId="urn:microsoft.com/office/officeart/2008/layout/SquareAccentList"/>
    <dgm:cxn modelId="{9B48F457-FC73-4D0A-9C2B-2D7A1A82A514}" type="presOf" srcId="{2DA1B2E7-C123-43FF-BC94-909DA5B81D2A}" destId="{F1056B8D-C62F-40FD-86F5-61C0624EED79}" srcOrd="0" destOrd="0" presId="urn:microsoft.com/office/officeart/2008/layout/SquareAccentList"/>
    <dgm:cxn modelId="{CF563315-C092-44F9-AEA5-4BFF67B9B226}" type="presOf" srcId="{3800B164-7D9E-44D7-9C2A-4AE000D19CED}" destId="{650F8F3F-09D0-4369-B187-728FE210C43C}" srcOrd="0" destOrd="0" presId="urn:microsoft.com/office/officeart/2008/layout/SquareAccentList"/>
    <dgm:cxn modelId="{BF4D691B-9910-4084-BDA9-83AE6CFBBCEB}" type="presOf" srcId="{FCEBFD54-CC16-4D7B-8880-53FD8F0DFF15}" destId="{9B4AF891-E9ED-4A9D-93C3-23441F36ED8A}" srcOrd="0" destOrd="0" presId="urn:microsoft.com/office/officeart/2008/layout/SquareAccentList"/>
    <dgm:cxn modelId="{CEE04512-3A6D-47BA-837B-2CFB8CEF346A}" type="presOf" srcId="{FD01A959-9462-4D08-B4F4-90EEDB96431C}" destId="{AB648ED2-2A38-4594-BFFF-D7617861E08D}" srcOrd="0" destOrd="0" presId="urn:microsoft.com/office/officeart/2008/layout/SquareAccentList"/>
    <dgm:cxn modelId="{91EBDA4C-2EAC-4033-9B67-A578AB4B7795}" srcId="{2296C19B-4440-4C79-BFB1-694AEA1E4F74}" destId="{941B7716-E6C9-452C-8147-A511BE27FE65}" srcOrd="0" destOrd="0" parTransId="{D7D18EAB-02F1-415C-9B97-7E0EB6E0253F}" sibTransId="{63BFFD58-F236-4ED6-93D6-60F293D86EF6}"/>
    <dgm:cxn modelId="{21471B5B-E11C-4DCB-902F-8FA2186203AD}" srcId="{D8C6A788-192B-41EA-BD70-4A5DABAAFD42}" destId="{BF8E107F-8CCB-4625-8B8B-3E63CC21084A}" srcOrd="1" destOrd="0" parTransId="{BFFB28D1-15C8-4C86-B038-45A3764E10E3}" sibTransId="{29E45C70-24D0-4A00-88DE-93B28958177E}"/>
    <dgm:cxn modelId="{03EA377B-7F31-4DE0-B050-05FA3D77105E}" srcId="{2296C19B-4440-4C79-BFB1-694AEA1E4F74}" destId="{82A2FEE1-5A3E-4F8E-BA28-19B8BD6E7EF0}" srcOrd="2" destOrd="0" parTransId="{0125AE46-59DA-416D-BCA2-E8C62ADB24EE}" sibTransId="{4962FA6C-C5CB-4CE4-A4BC-3DD9391B7A79}"/>
    <dgm:cxn modelId="{753F933D-6D74-49A1-8EBD-421070429164}" srcId="{D1067EC8-AE8E-40F0-9E7C-31CBE1B019F5}" destId="{AC31EC63-4D2A-458C-A019-3FC4817E4312}" srcOrd="2" destOrd="0" parTransId="{B1669FC7-9AA3-4D40-997C-75375BF6359A}" sibTransId="{919A105A-DBEA-47F1-B871-8FE4E823D533}"/>
    <dgm:cxn modelId="{2F876A7F-8A33-4BA1-9689-9D1F5B9AC3EC}" srcId="{152B88A9-73F1-4D53-B7B3-E97EBFAB8D05}" destId="{D8C6A788-192B-41EA-BD70-4A5DABAAFD42}" srcOrd="4" destOrd="0" parTransId="{56C14B3F-7941-48C7-9ECB-D9600DDF21BA}" sibTransId="{6F43DC3A-8BD0-4896-B209-0188E2A20119}"/>
    <dgm:cxn modelId="{74AF4064-23BC-48A6-BF2B-4D547C73F38F}" type="presOf" srcId="{82A2FEE1-5A3E-4F8E-BA28-19B8BD6E7EF0}" destId="{899D88B2-31D0-43A5-B8FE-582C0627C847}" srcOrd="0" destOrd="0" presId="urn:microsoft.com/office/officeart/2008/layout/SquareAccentList"/>
    <dgm:cxn modelId="{E8AC1553-D06C-4FDC-8CF6-C1B31821E055}" type="presOf" srcId="{D1067EC8-AE8E-40F0-9E7C-31CBE1B019F5}" destId="{75B1FBC9-7BDB-4C16-A014-D31CDF843887}" srcOrd="0" destOrd="0" presId="urn:microsoft.com/office/officeart/2008/layout/SquareAccentList"/>
    <dgm:cxn modelId="{ABB38481-F03A-415D-B6E8-FC5CA26F3B33}" srcId="{EB8B8382-0798-4F9F-866C-978C9028958E}" destId="{13C7B54B-FEBB-4472-AAEE-6EB78DB110BF}" srcOrd="0" destOrd="0" parTransId="{D96DA9AD-9123-4F06-86E5-19277AFD64F7}" sibTransId="{D93A3B18-415E-400A-8F82-997CBB01C930}"/>
    <dgm:cxn modelId="{A0A96C95-949F-453E-B84C-BA74666547B6}" type="presOf" srcId="{D8C6A788-192B-41EA-BD70-4A5DABAAFD42}" destId="{1326D3B6-03F6-4958-B72B-C22CE1995CC3}" srcOrd="0" destOrd="0" presId="urn:microsoft.com/office/officeart/2008/layout/SquareAccentList"/>
    <dgm:cxn modelId="{7720473C-C8B7-4FEC-BDF0-0DC4262AD047}" srcId="{D8C6A788-192B-41EA-BD70-4A5DABAAFD42}" destId="{0EDE211F-9EE4-4EA1-A0C4-3F29C4E277AD}" srcOrd="0" destOrd="0" parTransId="{79863C5C-3726-4B61-BFCD-13F2FABAF25C}" sibTransId="{53A8FCAD-3A53-4ED4-8B9B-9499B8B600B1}"/>
    <dgm:cxn modelId="{31BB4215-6C44-4497-970D-2E7477121F57}" srcId="{152B88A9-73F1-4D53-B7B3-E97EBFAB8D05}" destId="{D1067EC8-AE8E-40F0-9E7C-31CBE1B019F5}" srcOrd="1" destOrd="0" parTransId="{C2ACF423-98FE-4B6E-BF8F-8B571D29A39B}" sibTransId="{0682064E-A2BA-42AF-9F56-1B04483C96DC}"/>
    <dgm:cxn modelId="{CF80B426-6D9A-47E4-902F-17E41D819FB5}" type="presOf" srcId="{21E98FF4-B198-440B-8AD3-FD6839F93F2C}" destId="{9C7659C2-A648-463D-AEBE-7B563144E41C}" srcOrd="0" destOrd="0" presId="urn:microsoft.com/office/officeart/2008/layout/SquareAccentList"/>
    <dgm:cxn modelId="{5A1495B2-CFED-4F0E-8495-8A2A33439434}" type="presOf" srcId="{BF8E107F-8CCB-4625-8B8B-3E63CC21084A}" destId="{70431560-A639-400A-9DF5-14935B5D1A5B}" srcOrd="0" destOrd="0" presId="urn:microsoft.com/office/officeart/2008/layout/SquareAccentList"/>
    <dgm:cxn modelId="{8D321AF4-C664-4CDD-86AF-C40D78C187AA}" type="presOf" srcId="{13C7B54B-FEBB-4472-AAEE-6EB78DB110BF}" destId="{950813AB-70EF-4CD4-A6B3-7E6F6C8CD2F6}" srcOrd="0" destOrd="0" presId="urn:microsoft.com/office/officeart/2008/layout/SquareAccentList"/>
    <dgm:cxn modelId="{029CD86D-4CB5-42AD-996D-3035150D2962}" type="presOf" srcId="{F3C52F09-D232-47F1-A7A4-2C264DB0C324}" destId="{8785C68D-1930-499E-8BED-5BB46AAC9861}" srcOrd="0" destOrd="0" presId="urn:microsoft.com/office/officeart/2008/layout/SquareAccentList"/>
    <dgm:cxn modelId="{15A41DF1-444D-48DA-AB96-FD88252D4247}" type="presOf" srcId="{941B7716-E6C9-452C-8147-A511BE27FE65}" destId="{C3A8AA21-DB1D-4B19-BC22-8FAD7697C5D4}" srcOrd="0" destOrd="0" presId="urn:microsoft.com/office/officeart/2008/layout/SquareAccentList"/>
    <dgm:cxn modelId="{469A1CBC-8C99-4C2F-B1A0-337E3E89B0A4}" srcId="{2296C19B-4440-4C79-BFB1-694AEA1E4F74}" destId="{3800B164-7D9E-44D7-9C2A-4AE000D19CED}" srcOrd="1" destOrd="0" parTransId="{3BCF1BD0-08DD-4A85-ACEE-9F21A33080AA}" sibTransId="{803508C9-58A4-493E-9FE1-903783511145}"/>
    <dgm:cxn modelId="{741656E4-5752-4C86-B9EA-8132742B6922}" type="presParOf" srcId="{F997FE3F-6C57-4019-AE92-22FF69909C26}" destId="{C5091D6B-8835-42C0-B81C-63EFE2BD980D}" srcOrd="0" destOrd="0" presId="urn:microsoft.com/office/officeart/2008/layout/SquareAccentList"/>
    <dgm:cxn modelId="{1AE804FA-700C-4C2A-AA26-9F881C18EB41}" type="presParOf" srcId="{C5091D6B-8835-42C0-B81C-63EFE2BD980D}" destId="{C3BB0F8D-2E81-49AA-8278-0BA507B9F98E}" srcOrd="0" destOrd="0" presId="urn:microsoft.com/office/officeart/2008/layout/SquareAccentList"/>
    <dgm:cxn modelId="{4AB2B353-7CA7-4D84-A3A4-AF1C4D397B32}" type="presParOf" srcId="{C3BB0F8D-2E81-49AA-8278-0BA507B9F98E}" destId="{91C83DB2-EDB3-4AB8-BC0A-7E25F760A5F5}" srcOrd="0" destOrd="0" presId="urn:microsoft.com/office/officeart/2008/layout/SquareAccentList"/>
    <dgm:cxn modelId="{1954E02A-B1B6-4D12-A7F7-0078B34900FA}" type="presParOf" srcId="{C3BB0F8D-2E81-49AA-8278-0BA507B9F98E}" destId="{9F36DD7C-6E1A-456B-8489-1B47028CA23D}" srcOrd="1" destOrd="0" presId="urn:microsoft.com/office/officeart/2008/layout/SquareAccentList"/>
    <dgm:cxn modelId="{36D3573F-7778-42F3-B584-CC53B8F5358B}" type="presParOf" srcId="{C3BB0F8D-2E81-49AA-8278-0BA507B9F98E}" destId="{BDE70BA5-ED55-42C6-8DDA-1FF9D046D0AF}" srcOrd="2" destOrd="0" presId="urn:microsoft.com/office/officeart/2008/layout/SquareAccentList"/>
    <dgm:cxn modelId="{7592029D-CBD3-4468-8D6B-6BC55AECC64B}" type="presParOf" srcId="{C5091D6B-8835-42C0-B81C-63EFE2BD980D}" destId="{70FC98F2-6802-4E7B-AEF7-9B0A7292B63C}" srcOrd="1" destOrd="0" presId="urn:microsoft.com/office/officeart/2008/layout/SquareAccentList"/>
    <dgm:cxn modelId="{CA2F0A79-7715-48C6-91F8-49268088D74D}" type="presParOf" srcId="{70FC98F2-6802-4E7B-AEF7-9B0A7292B63C}" destId="{394AFBFD-3563-44BA-9619-6D0612BF65D3}" srcOrd="0" destOrd="0" presId="urn:microsoft.com/office/officeart/2008/layout/SquareAccentList"/>
    <dgm:cxn modelId="{1D0A7E57-7EA7-4060-A250-D5D830613F36}" type="presParOf" srcId="{394AFBFD-3563-44BA-9619-6D0612BF65D3}" destId="{C7B4B6D6-89FA-41B1-BEE0-8354278A8D6C}" srcOrd="0" destOrd="0" presId="urn:microsoft.com/office/officeart/2008/layout/SquareAccentList"/>
    <dgm:cxn modelId="{D984375C-6779-4B8A-B4F2-A465F5447767}" type="presParOf" srcId="{394AFBFD-3563-44BA-9619-6D0612BF65D3}" destId="{950813AB-70EF-4CD4-A6B3-7E6F6C8CD2F6}" srcOrd="1" destOrd="0" presId="urn:microsoft.com/office/officeart/2008/layout/SquareAccentList"/>
    <dgm:cxn modelId="{02CCE2CD-6582-4EEF-96C4-66C3B6CBAD14}" type="presParOf" srcId="{70FC98F2-6802-4E7B-AEF7-9B0A7292B63C}" destId="{80BF3C2D-287E-4325-80DD-6819E2A015A6}" srcOrd="1" destOrd="0" presId="urn:microsoft.com/office/officeart/2008/layout/SquareAccentList"/>
    <dgm:cxn modelId="{488EC1EE-5D55-4488-83C7-E57ED43D52D6}" type="presParOf" srcId="{80BF3C2D-287E-4325-80DD-6819E2A015A6}" destId="{A640F044-E8B4-495D-A030-60285DE6CB77}" srcOrd="0" destOrd="0" presId="urn:microsoft.com/office/officeart/2008/layout/SquareAccentList"/>
    <dgm:cxn modelId="{268FCC64-4459-47A1-89C0-F310D2DA16D1}" type="presParOf" srcId="{80BF3C2D-287E-4325-80DD-6819E2A015A6}" destId="{8785C68D-1930-499E-8BED-5BB46AAC9861}" srcOrd="1" destOrd="0" presId="urn:microsoft.com/office/officeart/2008/layout/SquareAccentList"/>
    <dgm:cxn modelId="{94E7086C-437C-4225-B3B3-819596193E5F}" type="presParOf" srcId="{70FC98F2-6802-4E7B-AEF7-9B0A7292B63C}" destId="{F71D1896-6220-47F0-9B5E-B021B55CAF35}" srcOrd="2" destOrd="0" presId="urn:microsoft.com/office/officeart/2008/layout/SquareAccentList"/>
    <dgm:cxn modelId="{85BB75DC-2809-4EF8-978F-93D12D5FBA01}" type="presParOf" srcId="{F71D1896-6220-47F0-9B5E-B021B55CAF35}" destId="{7F1DF541-9275-4001-9AC8-BABFE75B1F55}" srcOrd="0" destOrd="0" presId="urn:microsoft.com/office/officeart/2008/layout/SquareAccentList"/>
    <dgm:cxn modelId="{DD18BA3F-7951-42E7-BC26-1D09D45986CC}" type="presParOf" srcId="{F71D1896-6220-47F0-9B5E-B021B55CAF35}" destId="{F13EFE7B-BC59-4C88-974E-65A83E324549}" srcOrd="1" destOrd="0" presId="urn:microsoft.com/office/officeart/2008/layout/SquareAccentList"/>
    <dgm:cxn modelId="{970DCAB3-DD48-416C-82A0-B7C079A81C4C}" type="presParOf" srcId="{70FC98F2-6802-4E7B-AEF7-9B0A7292B63C}" destId="{84D619AB-CD41-4A7E-854D-A56CC38D8982}" srcOrd="3" destOrd="0" presId="urn:microsoft.com/office/officeart/2008/layout/SquareAccentList"/>
    <dgm:cxn modelId="{CA0F4BEE-1720-4EFE-ABE3-C92A6154F5E2}" type="presParOf" srcId="{84D619AB-CD41-4A7E-854D-A56CC38D8982}" destId="{63658723-6840-43A6-BF4A-59164D2F8ABB}" srcOrd="0" destOrd="0" presId="urn:microsoft.com/office/officeart/2008/layout/SquareAccentList"/>
    <dgm:cxn modelId="{2A37D3B8-AD15-4804-B78D-A78EB68B53C9}" type="presParOf" srcId="{84D619AB-CD41-4A7E-854D-A56CC38D8982}" destId="{9B4AF891-E9ED-4A9D-93C3-23441F36ED8A}" srcOrd="1" destOrd="0" presId="urn:microsoft.com/office/officeart/2008/layout/SquareAccentList"/>
    <dgm:cxn modelId="{FF98530A-B3B6-41B7-829D-E96B50EE9977}" type="presParOf" srcId="{F997FE3F-6C57-4019-AE92-22FF69909C26}" destId="{6BFC52AF-B9EA-4FB1-AA94-7206F7E4C750}" srcOrd="1" destOrd="0" presId="urn:microsoft.com/office/officeart/2008/layout/SquareAccentList"/>
    <dgm:cxn modelId="{C1B3020B-2D81-408B-BB9D-35389447320C}" type="presParOf" srcId="{6BFC52AF-B9EA-4FB1-AA94-7206F7E4C750}" destId="{A7C25DC8-F2CD-4DFE-A04E-3B1995FBC41A}" srcOrd="0" destOrd="0" presId="urn:microsoft.com/office/officeart/2008/layout/SquareAccentList"/>
    <dgm:cxn modelId="{F6B14B24-2A21-42E5-B950-9C4D207B05E7}" type="presParOf" srcId="{A7C25DC8-F2CD-4DFE-A04E-3B1995FBC41A}" destId="{9DBAC880-78B5-47B4-9A5A-F3DB8BF34D2E}" srcOrd="0" destOrd="0" presId="urn:microsoft.com/office/officeart/2008/layout/SquareAccentList"/>
    <dgm:cxn modelId="{2F1C22C0-2365-4D8B-B673-892C9E48B3B9}" type="presParOf" srcId="{A7C25DC8-F2CD-4DFE-A04E-3B1995FBC41A}" destId="{2EAA6C14-6B45-4760-B283-6CE1F82D223E}" srcOrd="1" destOrd="0" presId="urn:microsoft.com/office/officeart/2008/layout/SquareAccentList"/>
    <dgm:cxn modelId="{95C9A5FE-A736-47D1-BF2A-E62E7D2D97F5}" type="presParOf" srcId="{A7C25DC8-F2CD-4DFE-A04E-3B1995FBC41A}" destId="{75B1FBC9-7BDB-4C16-A014-D31CDF843887}" srcOrd="2" destOrd="0" presId="urn:microsoft.com/office/officeart/2008/layout/SquareAccentList"/>
    <dgm:cxn modelId="{B4214B56-14A0-4A60-B733-F12B3164E040}" type="presParOf" srcId="{6BFC52AF-B9EA-4FB1-AA94-7206F7E4C750}" destId="{50DD79C6-39EF-4ECD-9FFA-F88591F57C61}" srcOrd="1" destOrd="0" presId="urn:microsoft.com/office/officeart/2008/layout/SquareAccentList"/>
    <dgm:cxn modelId="{A23CECA0-8D4D-4C39-AB99-B9663A518C9B}" type="presParOf" srcId="{50DD79C6-39EF-4ECD-9FFA-F88591F57C61}" destId="{40175612-8C72-4512-91A0-FC04FD9DFAC5}" srcOrd="0" destOrd="0" presId="urn:microsoft.com/office/officeart/2008/layout/SquareAccentList"/>
    <dgm:cxn modelId="{8E9D6090-2386-415C-BD56-46B07AC7EE73}" type="presParOf" srcId="{40175612-8C72-4512-91A0-FC04FD9DFAC5}" destId="{97BC3E1B-FFE5-40FE-853C-7F8FDA2FAAA1}" srcOrd="0" destOrd="0" presId="urn:microsoft.com/office/officeart/2008/layout/SquareAccentList"/>
    <dgm:cxn modelId="{98104AAF-EE3E-4AE6-8F8D-626764437CF3}" type="presParOf" srcId="{40175612-8C72-4512-91A0-FC04FD9DFAC5}" destId="{F1056B8D-C62F-40FD-86F5-61C0624EED79}" srcOrd="1" destOrd="0" presId="urn:microsoft.com/office/officeart/2008/layout/SquareAccentList"/>
    <dgm:cxn modelId="{D70C1F15-85FE-4E76-ADE3-31808B36A44E}" type="presParOf" srcId="{50DD79C6-39EF-4ECD-9FFA-F88591F57C61}" destId="{2612A6E7-990B-4684-9A5F-8A9E9DEED52E}" srcOrd="1" destOrd="0" presId="urn:microsoft.com/office/officeart/2008/layout/SquareAccentList"/>
    <dgm:cxn modelId="{BB13846C-494F-4B52-A05C-135573492134}" type="presParOf" srcId="{2612A6E7-990B-4684-9A5F-8A9E9DEED52E}" destId="{EA70791A-2D61-4D1B-AF83-408A9FE4385E}" srcOrd="0" destOrd="0" presId="urn:microsoft.com/office/officeart/2008/layout/SquareAccentList"/>
    <dgm:cxn modelId="{62985D10-2174-48BB-A4AF-84F5360D5F2D}" type="presParOf" srcId="{2612A6E7-990B-4684-9A5F-8A9E9DEED52E}" destId="{F2DA5ED7-F08F-4A4E-9461-207243A45428}" srcOrd="1" destOrd="0" presId="urn:microsoft.com/office/officeart/2008/layout/SquareAccentList"/>
    <dgm:cxn modelId="{A7840A2A-5C5D-42B4-A148-7D820DC9926D}" type="presParOf" srcId="{50DD79C6-39EF-4ECD-9FFA-F88591F57C61}" destId="{2625FAE2-D334-4081-94B8-C658C4374709}" srcOrd="2" destOrd="0" presId="urn:microsoft.com/office/officeart/2008/layout/SquareAccentList"/>
    <dgm:cxn modelId="{3B4CFCDF-1C38-49D6-886E-2B4A4463C3CF}" type="presParOf" srcId="{2625FAE2-D334-4081-94B8-C658C4374709}" destId="{1AAD2458-6E42-43C4-8E81-62E4A13AD862}" srcOrd="0" destOrd="0" presId="urn:microsoft.com/office/officeart/2008/layout/SquareAccentList"/>
    <dgm:cxn modelId="{96E449E5-CA13-4BEC-BD1C-EAA94C5A7EB7}" type="presParOf" srcId="{2625FAE2-D334-4081-94B8-C658C4374709}" destId="{4CA3DF9E-19A4-4E43-9730-E6774006A34A}" srcOrd="1" destOrd="0" presId="urn:microsoft.com/office/officeart/2008/layout/SquareAccentList"/>
    <dgm:cxn modelId="{ED6A08BA-05A5-4BE2-A4E7-6A205AC5D86D}" type="presParOf" srcId="{50DD79C6-39EF-4ECD-9FFA-F88591F57C61}" destId="{B5E77AE7-A09D-4734-9FEA-5D8C558B457B}" srcOrd="3" destOrd="0" presId="urn:microsoft.com/office/officeart/2008/layout/SquareAccentList"/>
    <dgm:cxn modelId="{5E3F7FD9-740A-4580-B9C6-EAE1124F3CFE}" type="presParOf" srcId="{B5E77AE7-A09D-4734-9FEA-5D8C558B457B}" destId="{22B1E5CC-9F90-4925-AC29-56BE42B46124}" srcOrd="0" destOrd="0" presId="urn:microsoft.com/office/officeart/2008/layout/SquareAccentList"/>
    <dgm:cxn modelId="{5DA90E42-CB23-4B59-AACA-4A739E7E62C5}" type="presParOf" srcId="{B5E77AE7-A09D-4734-9FEA-5D8C558B457B}" destId="{0F428F8D-8337-4764-A0C7-8F31E85756A2}" srcOrd="1" destOrd="0" presId="urn:microsoft.com/office/officeart/2008/layout/SquareAccentList"/>
    <dgm:cxn modelId="{F8A878E4-076A-47E1-BE00-DC687BEA0727}" type="presParOf" srcId="{F997FE3F-6C57-4019-AE92-22FF69909C26}" destId="{653A7722-9802-494E-855E-991C3011FAFA}" srcOrd="2" destOrd="0" presId="urn:microsoft.com/office/officeart/2008/layout/SquareAccentList"/>
    <dgm:cxn modelId="{BD2DD3CA-B2A8-4289-A325-3A9922834F9C}" type="presParOf" srcId="{653A7722-9802-494E-855E-991C3011FAFA}" destId="{7A712B9D-7C8F-4671-9DBE-75CAC46336A0}" srcOrd="0" destOrd="0" presId="urn:microsoft.com/office/officeart/2008/layout/SquareAccentList"/>
    <dgm:cxn modelId="{69736FE9-67D5-4047-9F15-3951E00110E3}" type="presParOf" srcId="{7A712B9D-7C8F-4671-9DBE-75CAC46336A0}" destId="{D6A93B97-7469-421C-8A15-560ED6D41B4C}" srcOrd="0" destOrd="0" presId="urn:microsoft.com/office/officeart/2008/layout/SquareAccentList"/>
    <dgm:cxn modelId="{B0D66992-F44F-4810-8B89-8F36317703BB}" type="presParOf" srcId="{7A712B9D-7C8F-4671-9DBE-75CAC46336A0}" destId="{4CDB7CED-259D-4588-8BF5-730BE5663345}" srcOrd="1" destOrd="0" presId="urn:microsoft.com/office/officeart/2008/layout/SquareAccentList"/>
    <dgm:cxn modelId="{E4BE3129-8C6D-439E-B6FA-E000BE7AD1B5}" type="presParOf" srcId="{7A712B9D-7C8F-4671-9DBE-75CAC46336A0}" destId="{073849C0-5207-4389-9D69-A4F9745AE8E8}" srcOrd="2" destOrd="0" presId="urn:microsoft.com/office/officeart/2008/layout/SquareAccentList"/>
    <dgm:cxn modelId="{CFFDA774-E466-4327-824B-2DAC397B2953}" type="presParOf" srcId="{653A7722-9802-494E-855E-991C3011FAFA}" destId="{F3803CF0-FA41-4375-A155-51B82F2A3EB2}" srcOrd="1" destOrd="0" presId="urn:microsoft.com/office/officeart/2008/layout/SquareAccentList"/>
    <dgm:cxn modelId="{B925480C-973D-4640-9035-2E145383E848}" type="presParOf" srcId="{F3803CF0-FA41-4375-A155-51B82F2A3EB2}" destId="{CED8901D-B56C-4F34-A4BE-1BF041C5F76B}" srcOrd="0" destOrd="0" presId="urn:microsoft.com/office/officeart/2008/layout/SquareAccentList"/>
    <dgm:cxn modelId="{E31C2226-85E6-4D67-A007-7FAD7B7F09A5}" type="presParOf" srcId="{CED8901D-B56C-4F34-A4BE-1BF041C5F76B}" destId="{28469992-19A0-49B8-84FE-BB8026F1FC5C}" srcOrd="0" destOrd="0" presId="urn:microsoft.com/office/officeart/2008/layout/SquareAccentList"/>
    <dgm:cxn modelId="{4DB20434-5F79-4D4F-A879-F464B64C5D41}" type="presParOf" srcId="{CED8901D-B56C-4F34-A4BE-1BF041C5F76B}" destId="{C103FC01-899F-4F21-8A63-443CB949D8E1}" srcOrd="1" destOrd="0" presId="urn:microsoft.com/office/officeart/2008/layout/SquareAccentList"/>
    <dgm:cxn modelId="{836C1877-ABDC-42E1-980E-8511DE33DBC0}" type="presParOf" srcId="{F3803CF0-FA41-4375-A155-51B82F2A3EB2}" destId="{6F3D90FC-F639-4EB0-B78C-2D8766ABB051}" srcOrd="1" destOrd="0" presId="urn:microsoft.com/office/officeart/2008/layout/SquareAccentList"/>
    <dgm:cxn modelId="{9950C1A2-5491-4E09-8BBE-F0EDEB7CE66E}" type="presParOf" srcId="{6F3D90FC-F639-4EB0-B78C-2D8766ABB051}" destId="{DF29407B-A76D-401F-B138-FE509FAD850C}" srcOrd="0" destOrd="0" presId="urn:microsoft.com/office/officeart/2008/layout/SquareAccentList"/>
    <dgm:cxn modelId="{E345346D-C55F-4F39-AD3E-8267D672E6F2}" type="presParOf" srcId="{6F3D90FC-F639-4EB0-B78C-2D8766ABB051}" destId="{AAD2D256-9313-4A0D-8671-3C6EB27C4144}" srcOrd="1" destOrd="0" presId="urn:microsoft.com/office/officeart/2008/layout/SquareAccentList"/>
    <dgm:cxn modelId="{D9A1C667-36E6-4215-9B91-CC9C539B01C8}" type="presParOf" srcId="{F3803CF0-FA41-4375-A155-51B82F2A3EB2}" destId="{CF428256-B621-44F5-859C-704F438FE0E8}" srcOrd="2" destOrd="0" presId="urn:microsoft.com/office/officeart/2008/layout/SquareAccentList"/>
    <dgm:cxn modelId="{ACE94AA9-8FE6-4B0B-A5BD-5F1483F56D20}" type="presParOf" srcId="{CF428256-B621-44F5-859C-704F438FE0E8}" destId="{779D8374-BBEC-4755-BC99-97561BFBBFAE}" srcOrd="0" destOrd="0" presId="urn:microsoft.com/office/officeart/2008/layout/SquareAccentList"/>
    <dgm:cxn modelId="{5F635B9A-E3A8-4D5C-B211-7A689523A3AE}" type="presParOf" srcId="{CF428256-B621-44F5-859C-704F438FE0E8}" destId="{4EB166BB-2577-4431-82FC-FC4F2491130A}" srcOrd="1" destOrd="0" presId="urn:microsoft.com/office/officeart/2008/layout/SquareAccentList"/>
    <dgm:cxn modelId="{FC53F710-046D-42DE-9337-827140D050E3}" type="presParOf" srcId="{F3803CF0-FA41-4375-A155-51B82F2A3EB2}" destId="{9A6FD53C-B1F5-49CF-AE24-DDD759109095}" srcOrd="3" destOrd="0" presId="urn:microsoft.com/office/officeart/2008/layout/SquareAccentList"/>
    <dgm:cxn modelId="{99CA57E9-AD4E-47B1-A2E6-FC615CB0A227}" type="presParOf" srcId="{9A6FD53C-B1F5-49CF-AE24-DDD759109095}" destId="{1F8C6F8A-8743-4FBD-B393-0808BF4B86E5}" srcOrd="0" destOrd="0" presId="urn:microsoft.com/office/officeart/2008/layout/SquareAccentList"/>
    <dgm:cxn modelId="{47485404-5251-4C15-BD79-F8123886D279}" type="presParOf" srcId="{9A6FD53C-B1F5-49CF-AE24-DDD759109095}" destId="{9C7659C2-A648-463D-AEBE-7B563144E41C}" srcOrd="1" destOrd="0" presId="urn:microsoft.com/office/officeart/2008/layout/SquareAccentList"/>
    <dgm:cxn modelId="{39F4662D-02B4-4532-A45D-C78B977155BB}" type="presParOf" srcId="{F997FE3F-6C57-4019-AE92-22FF69909C26}" destId="{7158C10F-E3AF-422A-9467-F301FC9A649F}" srcOrd="3" destOrd="0" presId="urn:microsoft.com/office/officeart/2008/layout/SquareAccentList"/>
    <dgm:cxn modelId="{B1715013-4F00-4510-A81B-BF9F7F602AB3}" type="presParOf" srcId="{7158C10F-E3AF-422A-9467-F301FC9A649F}" destId="{2F7CAFBB-5290-4520-9738-6E58912BF6B4}" srcOrd="0" destOrd="0" presId="urn:microsoft.com/office/officeart/2008/layout/SquareAccentList"/>
    <dgm:cxn modelId="{E62ADE59-F9D4-4732-9D8D-6D28A38A70AE}" type="presParOf" srcId="{2F7CAFBB-5290-4520-9738-6E58912BF6B4}" destId="{876CE7BC-02CB-4424-BCD4-4965D056FC75}" srcOrd="0" destOrd="0" presId="urn:microsoft.com/office/officeart/2008/layout/SquareAccentList"/>
    <dgm:cxn modelId="{C051D37E-CD9F-4EE0-96D1-60533F1C9152}" type="presParOf" srcId="{2F7CAFBB-5290-4520-9738-6E58912BF6B4}" destId="{D272C174-C758-4E0A-ADFD-C070EC37FA94}" srcOrd="1" destOrd="0" presId="urn:microsoft.com/office/officeart/2008/layout/SquareAccentList"/>
    <dgm:cxn modelId="{2233CFE6-2A78-4A40-8713-249CC14B056C}" type="presParOf" srcId="{2F7CAFBB-5290-4520-9738-6E58912BF6B4}" destId="{D6368FF6-F8B6-4174-AA4B-480678AF8624}" srcOrd="2" destOrd="0" presId="urn:microsoft.com/office/officeart/2008/layout/SquareAccentList"/>
    <dgm:cxn modelId="{C09C4371-0261-443F-9B79-A8F23ED724FC}" type="presParOf" srcId="{7158C10F-E3AF-422A-9467-F301FC9A649F}" destId="{958CABF5-F00A-468A-85CE-988C76944070}" srcOrd="1" destOrd="0" presId="urn:microsoft.com/office/officeart/2008/layout/SquareAccentList"/>
    <dgm:cxn modelId="{1A59F143-5B14-4E7F-ABE9-AB5ACBFDB017}" type="presParOf" srcId="{958CABF5-F00A-468A-85CE-988C76944070}" destId="{54E3010D-B76C-4471-81A4-2BB9261FD1DA}" srcOrd="0" destOrd="0" presId="urn:microsoft.com/office/officeart/2008/layout/SquareAccentList"/>
    <dgm:cxn modelId="{1F9E3F36-7D9A-4BAF-B20F-DF7339787461}" type="presParOf" srcId="{54E3010D-B76C-4471-81A4-2BB9261FD1DA}" destId="{7176E54E-5EFE-433A-9C60-258A221BF269}" srcOrd="0" destOrd="0" presId="urn:microsoft.com/office/officeart/2008/layout/SquareAccentList"/>
    <dgm:cxn modelId="{58FBF20E-AFD0-4EB9-A695-5DA339BA76CF}" type="presParOf" srcId="{54E3010D-B76C-4471-81A4-2BB9261FD1DA}" destId="{C3A8AA21-DB1D-4B19-BC22-8FAD7697C5D4}" srcOrd="1" destOrd="0" presId="urn:microsoft.com/office/officeart/2008/layout/SquareAccentList"/>
    <dgm:cxn modelId="{4EB3030B-197E-4639-B632-37199CEA6BCB}" type="presParOf" srcId="{958CABF5-F00A-468A-85CE-988C76944070}" destId="{32373842-7DE5-48F6-A231-2940EA11C269}" srcOrd="1" destOrd="0" presId="urn:microsoft.com/office/officeart/2008/layout/SquareAccentList"/>
    <dgm:cxn modelId="{37A1A921-933D-441F-BBDE-D2D0592A4A94}" type="presParOf" srcId="{32373842-7DE5-48F6-A231-2940EA11C269}" destId="{3C3A4278-F24C-4B43-BA68-AA9ED4D4F183}" srcOrd="0" destOrd="0" presId="urn:microsoft.com/office/officeart/2008/layout/SquareAccentList"/>
    <dgm:cxn modelId="{DE6E500A-37EA-4C75-85EE-BEA921B5AD3B}" type="presParOf" srcId="{32373842-7DE5-48F6-A231-2940EA11C269}" destId="{650F8F3F-09D0-4369-B187-728FE210C43C}" srcOrd="1" destOrd="0" presId="urn:microsoft.com/office/officeart/2008/layout/SquareAccentList"/>
    <dgm:cxn modelId="{CD66543A-403C-4CA4-8EB6-4AE73E632982}" type="presParOf" srcId="{958CABF5-F00A-468A-85CE-988C76944070}" destId="{458E52BF-7BF1-4255-94B9-9AB548DD8838}" srcOrd="2" destOrd="0" presId="urn:microsoft.com/office/officeart/2008/layout/SquareAccentList"/>
    <dgm:cxn modelId="{7347679D-359D-4DE9-BE2F-0EFEAB8864AB}" type="presParOf" srcId="{458E52BF-7BF1-4255-94B9-9AB548DD8838}" destId="{AEA69BC3-DCFD-4934-B7ED-C2A8C37321F8}" srcOrd="0" destOrd="0" presId="urn:microsoft.com/office/officeart/2008/layout/SquareAccentList"/>
    <dgm:cxn modelId="{FD372039-2995-448A-8EC4-CB1D46B6D743}" type="presParOf" srcId="{458E52BF-7BF1-4255-94B9-9AB548DD8838}" destId="{899D88B2-31D0-43A5-B8FE-582C0627C847}" srcOrd="1" destOrd="0" presId="urn:microsoft.com/office/officeart/2008/layout/SquareAccentList"/>
    <dgm:cxn modelId="{C1E01721-93BF-4E3A-BABB-82CB17FF0097}" type="presParOf" srcId="{958CABF5-F00A-468A-85CE-988C76944070}" destId="{1E011267-824D-417A-ADCC-7A6ED75E06E1}" srcOrd="3" destOrd="0" presId="urn:microsoft.com/office/officeart/2008/layout/SquareAccentList"/>
    <dgm:cxn modelId="{C934E8A8-2AC7-416C-98B8-3A9520474F2A}" type="presParOf" srcId="{1E011267-824D-417A-ADCC-7A6ED75E06E1}" destId="{4694BFE3-1B11-46F4-AF95-7B448AE1D62F}" srcOrd="0" destOrd="0" presId="urn:microsoft.com/office/officeart/2008/layout/SquareAccentList"/>
    <dgm:cxn modelId="{C06DB58D-7CCE-4186-B182-79C00FE02B99}" type="presParOf" srcId="{1E011267-824D-417A-ADCC-7A6ED75E06E1}" destId="{AB648ED2-2A38-4594-BFFF-D7617861E08D}" srcOrd="1" destOrd="0" presId="urn:microsoft.com/office/officeart/2008/layout/SquareAccentList"/>
    <dgm:cxn modelId="{5702833E-59FE-4C52-9017-A0379EA8BAE5}" type="presParOf" srcId="{F997FE3F-6C57-4019-AE92-22FF69909C26}" destId="{5DF63FED-4A5C-4E69-AB6B-1F0DFAAD988D}" srcOrd="4" destOrd="0" presId="urn:microsoft.com/office/officeart/2008/layout/SquareAccentList"/>
    <dgm:cxn modelId="{EAC359A0-93B5-4459-936F-A7D2A60A5A7E}" type="presParOf" srcId="{5DF63FED-4A5C-4E69-AB6B-1F0DFAAD988D}" destId="{B90CF09F-FC6B-41A6-98C4-F3AD1B2B2D1C}" srcOrd="0" destOrd="0" presId="urn:microsoft.com/office/officeart/2008/layout/SquareAccentList"/>
    <dgm:cxn modelId="{ABDD13F6-2601-4E0B-BD4E-5E7D37053CBF}" type="presParOf" srcId="{B90CF09F-FC6B-41A6-98C4-F3AD1B2B2D1C}" destId="{D59BA6DD-3C1C-4A8B-BE2B-7FD48F6E35F8}" srcOrd="0" destOrd="0" presId="urn:microsoft.com/office/officeart/2008/layout/SquareAccentList"/>
    <dgm:cxn modelId="{4235E0CA-A4BD-4B7E-8F57-21CB6F8362E5}" type="presParOf" srcId="{B90CF09F-FC6B-41A6-98C4-F3AD1B2B2D1C}" destId="{8456D1D1-FA71-44BE-AD57-4CBD984BB854}" srcOrd="1" destOrd="0" presId="urn:microsoft.com/office/officeart/2008/layout/SquareAccentList"/>
    <dgm:cxn modelId="{CDDEC2C3-32CA-49C2-93AE-F3341B9B7D0B}" type="presParOf" srcId="{B90CF09F-FC6B-41A6-98C4-F3AD1B2B2D1C}" destId="{1326D3B6-03F6-4958-B72B-C22CE1995CC3}" srcOrd="2" destOrd="0" presId="urn:microsoft.com/office/officeart/2008/layout/SquareAccentList"/>
    <dgm:cxn modelId="{C7D10506-B536-4630-84EC-9E5DC0940E02}" type="presParOf" srcId="{5DF63FED-4A5C-4E69-AB6B-1F0DFAAD988D}" destId="{5E2AC36C-56F7-480D-ACE8-090B65DFCCB0}" srcOrd="1" destOrd="0" presId="urn:microsoft.com/office/officeart/2008/layout/SquareAccentList"/>
    <dgm:cxn modelId="{26795C39-7EAF-441E-9F94-02FC9A9A58CA}" type="presParOf" srcId="{5E2AC36C-56F7-480D-ACE8-090B65DFCCB0}" destId="{60DC3952-C79D-407B-A88F-966FB9E39060}" srcOrd="0" destOrd="0" presId="urn:microsoft.com/office/officeart/2008/layout/SquareAccentList"/>
    <dgm:cxn modelId="{445D66A6-FEBD-4F26-BDE3-BC2B144D438E}" type="presParOf" srcId="{60DC3952-C79D-407B-A88F-966FB9E39060}" destId="{85804E59-D58B-413D-B63B-9502CCF918AF}" srcOrd="0" destOrd="0" presId="urn:microsoft.com/office/officeart/2008/layout/SquareAccentList"/>
    <dgm:cxn modelId="{6388A7DE-A698-4049-893F-3EEEA9AE9331}" type="presParOf" srcId="{60DC3952-C79D-407B-A88F-966FB9E39060}" destId="{11DE5D60-FA53-483F-A6D5-0B33B82D3ED4}" srcOrd="1" destOrd="0" presId="urn:microsoft.com/office/officeart/2008/layout/SquareAccentList"/>
    <dgm:cxn modelId="{0D2EF7A7-E67C-4468-B706-603E7B822E92}" type="presParOf" srcId="{5E2AC36C-56F7-480D-ACE8-090B65DFCCB0}" destId="{DA8859A9-E5FA-4C1A-9B51-AFA1970A5D75}" srcOrd="1" destOrd="0" presId="urn:microsoft.com/office/officeart/2008/layout/SquareAccentList"/>
    <dgm:cxn modelId="{5B28728A-4C89-41F0-A5C7-4FFFC00DA429}" type="presParOf" srcId="{DA8859A9-E5FA-4C1A-9B51-AFA1970A5D75}" destId="{648ECDC8-9C53-4D76-AF56-7B8A28FB97BC}" srcOrd="0" destOrd="0" presId="urn:microsoft.com/office/officeart/2008/layout/SquareAccentList"/>
    <dgm:cxn modelId="{737B61DE-156E-49AB-8129-14D32865D41F}" type="presParOf" srcId="{DA8859A9-E5FA-4C1A-9B51-AFA1970A5D75}" destId="{70431560-A639-400A-9DF5-14935B5D1A5B}" srcOrd="1" destOrd="0" presId="urn:microsoft.com/office/officeart/2008/layout/SquareAccentList"/>
    <dgm:cxn modelId="{6C92F368-3779-4B96-AD5C-2B984B686711}" type="presParOf" srcId="{5E2AC36C-56F7-480D-ACE8-090B65DFCCB0}" destId="{49362065-DCBB-43AE-A60E-737F33140090}" srcOrd="2" destOrd="0" presId="urn:microsoft.com/office/officeart/2008/layout/SquareAccentList"/>
    <dgm:cxn modelId="{C1E02E7B-1969-41AC-A771-F2C768746865}" type="presParOf" srcId="{49362065-DCBB-43AE-A60E-737F33140090}" destId="{98F92AE8-953C-4036-87DC-9E107922A431}" srcOrd="0" destOrd="0" presId="urn:microsoft.com/office/officeart/2008/layout/SquareAccentList"/>
    <dgm:cxn modelId="{9998F028-BE19-4477-85D3-708A3C3958CB}" type="presParOf" srcId="{49362065-DCBB-43AE-A60E-737F33140090}" destId="{685321B5-5467-4FCA-8BD8-D15E84ED32AA}" srcOrd="1" destOrd="0" presId="urn:microsoft.com/office/officeart/2008/layout/SquareAccentList"/>
    <dgm:cxn modelId="{54F81FEC-A856-44C2-9BC8-D91C820E36D4}" type="presParOf" srcId="{5E2AC36C-56F7-480D-ACE8-090B65DFCCB0}" destId="{F5FD3515-8BD8-4E02-9319-F59D0747F529}" srcOrd="3" destOrd="0" presId="urn:microsoft.com/office/officeart/2008/layout/SquareAccentList"/>
    <dgm:cxn modelId="{91EC861B-1849-4DA7-8449-C984505DC7A6}" type="presParOf" srcId="{F5FD3515-8BD8-4E02-9319-F59D0747F529}" destId="{36B8ED59-0B9D-4D6A-A9ED-733EF42C3D8F}" srcOrd="0" destOrd="0" presId="urn:microsoft.com/office/officeart/2008/layout/SquareAccentList"/>
    <dgm:cxn modelId="{637AA83C-3272-4697-8D71-6AB7334217AF}" type="presParOf" srcId="{F5FD3515-8BD8-4E02-9319-F59D0747F529}" destId="{6BC5C2E4-7A65-4A94-BFA8-D5F2F407EF7A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E94EC-2702-4E19-9809-1C319B7E7B09}">
      <dsp:nvSpPr>
        <dsp:cNvPr id="0" name=""/>
        <dsp:cNvSpPr/>
      </dsp:nvSpPr>
      <dsp:spPr>
        <a:xfrm>
          <a:off x="5716060" y="1846145"/>
          <a:ext cx="155859" cy="15592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86FA42-79AF-4381-A26E-23E5F31AEA52}">
      <dsp:nvSpPr>
        <dsp:cNvPr id="0" name=""/>
        <dsp:cNvSpPr/>
      </dsp:nvSpPr>
      <dsp:spPr>
        <a:xfrm>
          <a:off x="5430408" y="1846145"/>
          <a:ext cx="155859" cy="155923"/>
        </a:xfrm>
        <a:prstGeom prst="ellipse">
          <a:avLst/>
        </a:prstGeom>
        <a:solidFill>
          <a:schemeClr val="accent3">
            <a:hueOff val="142663"/>
            <a:satOff val="5263"/>
            <a:lumOff val="-774"/>
            <a:alphaOff val="0"/>
          </a:schemeClr>
        </a:solidFill>
        <a:ln w="12700" cap="flat" cmpd="sng" algn="ctr">
          <a:solidFill>
            <a:schemeClr val="accent3">
              <a:hueOff val="142663"/>
              <a:satOff val="5263"/>
              <a:lumOff val="-7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7384F-BCBC-464E-AE8E-EE4FD412DEEB}">
      <dsp:nvSpPr>
        <dsp:cNvPr id="0" name=""/>
        <dsp:cNvSpPr/>
      </dsp:nvSpPr>
      <dsp:spPr>
        <a:xfrm>
          <a:off x="5144756" y="1846145"/>
          <a:ext cx="155859" cy="155923"/>
        </a:xfrm>
        <a:prstGeom prst="ellipse">
          <a:avLst/>
        </a:prstGeom>
        <a:solidFill>
          <a:schemeClr val="accent3">
            <a:hueOff val="285326"/>
            <a:satOff val="10526"/>
            <a:lumOff val="-1548"/>
            <a:alphaOff val="0"/>
          </a:schemeClr>
        </a:solidFill>
        <a:ln w="12700" cap="flat" cmpd="sng" algn="ctr">
          <a:solidFill>
            <a:schemeClr val="accent3">
              <a:hueOff val="285326"/>
              <a:satOff val="10526"/>
              <a:lumOff val="-15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A0216C-56F8-4A10-AF13-C42B38B818A8}">
      <dsp:nvSpPr>
        <dsp:cNvPr id="0" name=""/>
        <dsp:cNvSpPr/>
      </dsp:nvSpPr>
      <dsp:spPr>
        <a:xfrm>
          <a:off x="4859647" y="1846145"/>
          <a:ext cx="155859" cy="155923"/>
        </a:xfrm>
        <a:prstGeom prst="ellipse">
          <a:avLst/>
        </a:prstGeom>
        <a:solidFill>
          <a:schemeClr val="accent3">
            <a:hueOff val="427989"/>
            <a:satOff val="15789"/>
            <a:lumOff val="-2322"/>
            <a:alphaOff val="0"/>
          </a:schemeClr>
        </a:solidFill>
        <a:ln w="12700" cap="flat" cmpd="sng" algn="ctr">
          <a:solidFill>
            <a:schemeClr val="accent3">
              <a:hueOff val="427989"/>
              <a:satOff val="15789"/>
              <a:lumOff val="-2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BE339-C22A-460E-BA0A-D7D491717C31}">
      <dsp:nvSpPr>
        <dsp:cNvPr id="0" name=""/>
        <dsp:cNvSpPr/>
      </dsp:nvSpPr>
      <dsp:spPr>
        <a:xfrm>
          <a:off x="4573995" y="1846145"/>
          <a:ext cx="155859" cy="155923"/>
        </a:xfrm>
        <a:prstGeom prst="ellipse">
          <a:avLst/>
        </a:prstGeom>
        <a:solidFill>
          <a:schemeClr val="accent3">
            <a:hueOff val="570652"/>
            <a:satOff val="21053"/>
            <a:lumOff val="-3096"/>
            <a:alphaOff val="0"/>
          </a:schemeClr>
        </a:solidFill>
        <a:ln w="12700" cap="flat" cmpd="sng" algn="ctr">
          <a:solidFill>
            <a:schemeClr val="accent3">
              <a:hueOff val="570652"/>
              <a:satOff val="21053"/>
              <a:lumOff val="-30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E40158-B095-4F15-9E00-F97E34C5C107}">
      <dsp:nvSpPr>
        <dsp:cNvPr id="0" name=""/>
        <dsp:cNvSpPr/>
      </dsp:nvSpPr>
      <dsp:spPr>
        <a:xfrm>
          <a:off x="4132483" y="1768183"/>
          <a:ext cx="311719" cy="311846"/>
        </a:xfrm>
        <a:prstGeom prst="ellipse">
          <a:avLst/>
        </a:prstGeom>
        <a:solidFill>
          <a:schemeClr val="accent3">
            <a:hueOff val="713316"/>
            <a:satOff val="26316"/>
            <a:lumOff val="-3870"/>
            <a:alphaOff val="0"/>
          </a:schemeClr>
        </a:solidFill>
        <a:ln w="12700" cap="flat" cmpd="sng" algn="ctr">
          <a:solidFill>
            <a:schemeClr val="accent3">
              <a:hueOff val="713316"/>
              <a:satOff val="26316"/>
              <a:lumOff val="-38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63BCF-26A1-4093-8768-B2F80DF5B52D}">
      <dsp:nvSpPr>
        <dsp:cNvPr id="0" name=""/>
        <dsp:cNvSpPr/>
      </dsp:nvSpPr>
      <dsp:spPr>
        <a:xfrm>
          <a:off x="5461906" y="1524040"/>
          <a:ext cx="155859" cy="155923"/>
        </a:xfrm>
        <a:prstGeom prst="ellipse">
          <a:avLst/>
        </a:prstGeom>
        <a:solidFill>
          <a:schemeClr val="accent3">
            <a:hueOff val="855979"/>
            <a:satOff val="31579"/>
            <a:lumOff val="-4644"/>
            <a:alphaOff val="0"/>
          </a:schemeClr>
        </a:solidFill>
        <a:ln w="12700" cap="flat" cmpd="sng" algn="ctr">
          <a:solidFill>
            <a:schemeClr val="accent3">
              <a:hueOff val="855979"/>
              <a:satOff val="31579"/>
              <a:lumOff val="-4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22DC3-46CC-4E55-9B57-AEDEAD71EB3F}">
      <dsp:nvSpPr>
        <dsp:cNvPr id="0" name=""/>
        <dsp:cNvSpPr/>
      </dsp:nvSpPr>
      <dsp:spPr>
        <a:xfrm>
          <a:off x="5461906" y="2170617"/>
          <a:ext cx="155859" cy="155923"/>
        </a:xfrm>
        <a:prstGeom prst="ellipse">
          <a:avLst/>
        </a:prstGeom>
        <a:solidFill>
          <a:schemeClr val="accent3">
            <a:hueOff val="998642"/>
            <a:satOff val="36842"/>
            <a:lumOff val="-5418"/>
            <a:alphaOff val="0"/>
          </a:schemeClr>
        </a:solidFill>
        <a:ln w="12700" cap="flat" cmpd="sng" algn="ctr">
          <a:solidFill>
            <a:schemeClr val="accent3">
              <a:hueOff val="998642"/>
              <a:satOff val="36842"/>
              <a:lumOff val="-54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F359E-CFF6-4C49-9D17-AFB2F530AEB6}">
      <dsp:nvSpPr>
        <dsp:cNvPr id="0" name=""/>
        <dsp:cNvSpPr/>
      </dsp:nvSpPr>
      <dsp:spPr>
        <a:xfrm>
          <a:off x="5600930" y="1664181"/>
          <a:ext cx="155859" cy="155923"/>
        </a:xfrm>
        <a:prstGeom prst="ellipse">
          <a:avLst/>
        </a:prstGeom>
        <a:solidFill>
          <a:schemeClr val="accent3">
            <a:hueOff val="1141305"/>
            <a:satOff val="42105"/>
            <a:lumOff val="-6192"/>
            <a:alphaOff val="0"/>
          </a:schemeClr>
        </a:solidFill>
        <a:ln w="12700" cap="flat" cmpd="sng" algn="ctr">
          <a:solidFill>
            <a:schemeClr val="accent3">
              <a:hueOff val="1141305"/>
              <a:satOff val="42105"/>
              <a:lumOff val="-61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605163-7CA6-4B42-AD99-4D6A566B92D6}">
      <dsp:nvSpPr>
        <dsp:cNvPr id="0" name=""/>
        <dsp:cNvSpPr/>
      </dsp:nvSpPr>
      <dsp:spPr>
        <a:xfrm>
          <a:off x="5610162" y="2031264"/>
          <a:ext cx="155859" cy="155923"/>
        </a:xfrm>
        <a:prstGeom prst="ellipse">
          <a:avLst/>
        </a:prstGeom>
        <a:solidFill>
          <a:schemeClr val="accent3">
            <a:hueOff val="1283968"/>
            <a:satOff val="47368"/>
            <a:lumOff val="-6966"/>
            <a:alphaOff val="0"/>
          </a:schemeClr>
        </a:solidFill>
        <a:ln w="12700" cap="flat" cmpd="sng" algn="ctr">
          <a:solidFill>
            <a:schemeClr val="accent3">
              <a:hueOff val="1283968"/>
              <a:satOff val="47368"/>
              <a:lumOff val="-6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3520A-9220-4629-8B0A-0404499D54F2}">
      <dsp:nvSpPr>
        <dsp:cNvPr id="0" name=""/>
        <dsp:cNvSpPr/>
      </dsp:nvSpPr>
      <dsp:spPr>
        <a:xfrm>
          <a:off x="2425087" y="1135020"/>
          <a:ext cx="1578146" cy="1578172"/>
        </a:xfrm>
        <a:prstGeom prst="ellipse">
          <a:avLst/>
        </a:prstGeom>
        <a:solidFill>
          <a:schemeClr val="accent3">
            <a:hueOff val="1426631"/>
            <a:satOff val="52632"/>
            <a:lumOff val="-7740"/>
            <a:alphaOff val="0"/>
          </a:schemeClr>
        </a:solidFill>
        <a:ln w="12700" cap="flat" cmpd="sng" algn="ctr">
          <a:solidFill>
            <a:schemeClr val="accent3">
              <a:hueOff val="1426631"/>
              <a:satOff val="52632"/>
              <a:lumOff val="-77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Who Goes PGO?</a:t>
          </a:r>
          <a:endParaRPr lang="en-US" sz="2500" kern="1200" dirty="0"/>
        </a:p>
      </dsp:txBody>
      <dsp:txXfrm>
        <a:off x="2656201" y="1366138"/>
        <a:ext cx="1115918" cy="1115936"/>
      </dsp:txXfrm>
    </dsp:sp>
    <dsp:sp modelId="{FAA1AC95-C2C3-4250-BA1F-887A9023C548}">
      <dsp:nvSpPr>
        <dsp:cNvPr id="0" name=""/>
        <dsp:cNvSpPr/>
      </dsp:nvSpPr>
      <dsp:spPr>
        <a:xfrm>
          <a:off x="1983575" y="1768183"/>
          <a:ext cx="311719" cy="311846"/>
        </a:xfrm>
        <a:prstGeom prst="ellipse">
          <a:avLst/>
        </a:prstGeom>
        <a:solidFill>
          <a:schemeClr val="accent3">
            <a:hueOff val="1569294"/>
            <a:satOff val="57895"/>
            <a:lumOff val="-8514"/>
            <a:alphaOff val="0"/>
          </a:schemeClr>
        </a:solidFill>
        <a:ln w="12700" cap="flat" cmpd="sng" algn="ctr">
          <a:solidFill>
            <a:schemeClr val="accent3">
              <a:hueOff val="1569294"/>
              <a:satOff val="57895"/>
              <a:lumOff val="-85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DFD65C-E3DB-4C57-BD9D-41C4535FB3FA}">
      <dsp:nvSpPr>
        <dsp:cNvPr id="0" name=""/>
        <dsp:cNvSpPr/>
      </dsp:nvSpPr>
      <dsp:spPr>
        <a:xfrm>
          <a:off x="1675114" y="1846145"/>
          <a:ext cx="155859" cy="155923"/>
        </a:xfrm>
        <a:prstGeom prst="ellipse">
          <a:avLst/>
        </a:prstGeom>
        <a:solidFill>
          <a:schemeClr val="accent3">
            <a:hueOff val="1711957"/>
            <a:satOff val="63158"/>
            <a:lumOff val="-9288"/>
            <a:alphaOff val="0"/>
          </a:schemeClr>
        </a:solidFill>
        <a:ln w="12700" cap="flat" cmpd="sng" algn="ctr">
          <a:solidFill>
            <a:schemeClr val="accent3">
              <a:hueOff val="1711957"/>
              <a:satOff val="63158"/>
              <a:lumOff val="-9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029C5F-1E24-4DCB-AE2E-2F8A095C14B1}">
      <dsp:nvSpPr>
        <dsp:cNvPr id="0" name=""/>
        <dsp:cNvSpPr/>
      </dsp:nvSpPr>
      <dsp:spPr>
        <a:xfrm>
          <a:off x="1367196" y="1846145"/>
          <a:ext cx="155859" cy="155923"/>
        </a:xfrm>
        <a:prstGeom prst="ellipse">
          <a:avLst/>
        </a:prstGeom>
        <a:solidFill>
          <a:schemeClr val="accent3">
            <a:hueOff val="1854620"/>
            <a:satOff val="68421"/>
            <a:lumOff val="-10062"/>
            <a:alphaOff val="0"/>
          </a:schemeClr>
        </a:solidFill>
        <a:ln w="12700" cap="flat" cmpd="sng" algn="ctr">
          <a:solidFill>
            <a:schemeClr val="accent3">
              <a:hueOff val="1854620"/>
              <a:satOff val="68421"/>
              <a:lumOff val="-100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91DD5-0B7E-4B9E-A73D-B2C9BF20EB03}">
      <dsp:nvSpPr>
        <dsp:cNvPr id="0" name=""/>
        <dsp:cNvSpPr/>
      </dsp:nvSpPr>
      <dsp:spPr>
        <a:xfrm>
          <a:off x="1058735" y="1846145"/>
          <a:ext cx="155859" cy="155923"/>
        </a:xfrm>
        <a:prstGeom prst="ellipse">
          <a:avLst/>
        </a:prstGeom>
        <a:solidFill>
          <a:schemeClr val="accent3">
            <a:hueOff val="1997284"/>
            <a:satOff val="73684"/>
            <a:lumOff val="-10836"/>
            <a:alphaOff val="0"/>
          </a:schemeClr>
        </a:solidFill>
        <a:ln w="12700" cap="flat" cmpd="sng" algn="ctr">
          <a:solidFill>
            <a:schemeClr val="accent3">
              <a:hueOff val="1997284"/>
              <a:satOff val="73684"/>
              <a:lumOff val="-108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CE3BC-353A-4DBA-8E2B-C223FF3F4710}">
      <dsp:nvSpPr>
        <dsp:cNvPr id="0" name=""/>
        <dsp:cNvSpPr/>
      </dsp:nvSpPr>
      <dsp:spPr>
        <a:xfrm>
          <a:off x="750818" y="1846145"/>
          <a:ext cx="155859" cy="155923"/>
        </a:xfrm>
        <a:prstGeom prst="ellipse">
          <a:avLst/>
        </a:prstGeom>
        <a:solidFill>
          <a:schemeClr val="accent3">
            <a:hueOff val="2139947"/>
            <a:satOff val="78947"/>
            <a:lumOff val="-11610"/>
            <a:alphaOff val="0"/>
          </a:schemeClr>
        </a:solidFill>
        <a:ln w="12700" cap="flat" cmpd="sng" algn="ctr">
          <a:solidFill>
            <a:schemeClr val="accent3">
              <a:hueOff val="2139947"/>
              <a:satOff val="78947"/>
              <a:lumOff val="-116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3C0BFC-3C73-43B0-8117-CEDABA787215}">
      <dsp:nvSpPr>
        <dsp:cNvPr id="0" name=""/>
        <dsp:cNvSpPr/>
      </dsp:nvSpPr>
      <dsp:spPr>
        <a:xfrm>
          <a:off x="442357" y="1846145"/>
          <a:ext cx="155859" cy="155923"/>
        </a:xfrm>
        <a:prstGeom prst="ellipse">
          <a:avLst/>
        </a:prstGeom>
        <a:solidFill>
          <a:schemeClr val="accent3">
            <a:hueOff val="2282610"/>
            <a:satOff val="84211"/>
            <a:lumOff val="-12384"/>
            <a:alphaOff val="0"/>
          </a:schemeClr>
        </a:solidFill>
        <a:ln w="12700" cap="flat" cmpd="sng" algn="ctr">
          <a:solidFill>
            <a:schemeClr val="accent3">
              <a:hueOff val="2282610"/>
              <a:satOff val="84211"/>
              <a:lumOff val="-123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33CF8-C419-4563-BF79-D9666D3C862C}">
      <dsp:nvSpPr>
        <dsp:cNvPr id="0" name=""/>
        <dsp:cNvSpPr/>
      </dsp:nvSpPr>
      <dsp:spPr>
        <a:xfrm>
          <a:off x="448178" y="1376464"/>
          <a:ext cx="2263515" cy="401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Teachers with 4 Years of Satisfactory Evaluations</a:t>
          </a:r>
          <a:endParaRPr lang="en-US" sz="1400" b="1" kern="1200" dirty="0"/>
        </a:p>
      </dsp:txBody>
      <dsp:txXfrm>
        <a:off x="448178" y="1376464"/>
        <a:ext cx="2263515" cy="4010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2A5AB-D7D5-4785-B988-FD4365E0E658}">
      <dsp:nvSpPr>
        <dsp:cNvPr id="0" name=""/>
        <dsp:cNvSpPr/>
      </dsp:nvSpPr>
      <dsp:spPr>
        <a:xfrm>
          <a:off x="1450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1</a:t>
          </a:r>
          <a:endParaRPr lang="en-US" sz="3300" kern="1200" dirty="0"/>
        </a:p>
      </dsp:txBody>
      <dsp:txXfrm>
        <a:off x="19288" y="1564146"/>
        <a:ext cx="1182381" cy="573352"/>
      </dsp:txXfrm>
    </dsp:sp>
    <dsp:sp modelId="{EC25D693-36EF-4927-A661-564E4E4CDF1C}">
      <dsp:nvSpPr>
        <dsp:cNvPr id="0" name=""/>
        <dsp:cNvSpPr/>
      </dsp:nvSpPr>
      <dsp:spPr>
        <a:xfrm>
          <a:off x="123255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DE809-C1BB-41A1-BA62-C45715445A35}">
      <dsp:nvSpPr>
        <dsp:cNvPr id="0" name=""/>
        <dsp:cNvSpPr/>
      </dsp:nvSpPr>
      <dsp:spPr>
        <a:xfrm>
          <a:off x="245061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2325432"/>
        <a:ext cx="938770" cy="573352"/>
      </dsp:txXfrm>
    </dsp:sp>
    <dsp:sp modelId="{544299F6-B738-4990-930E-38EB6AC9309F}">
      <dsp:nvSpPr>
        <dsp:cNvPr id="0" name=""/>
        <dsp:cNvSpPr/>
      </dsp:nvSpPr>
      <dsp:spPr>
        <a:xfrm>
          <a:off x="123255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65A2C-2D45-4008-9F69-3E28B389E3B5}">
      <dsp:nvSpPr>
        <dsp:cNvPr id="0" name=""/>
        <dsp:cNvSpPr/>
      </dsp:nvSpPr>
      <dsp:spPr>
        <a:xfrm>
          <a:off x="245061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3086718"/>
        <a:ext cx="938770" cy="573352"/>
      </dsp:txXfrm>
    </dsp:sp>
    <dsp:sp modelId="{607B8B8D-5F57-4670-A271-EA9061155EEE}">
      <dsp:nvSpPr>
        <dsp:cNvPr id="0" name=""/>
        <dsp:cNvSpPr/>
      </dsp:nvSpPr>
      <dsp:spPr>
        <a:xfrm>
          <a:off x="123255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B0A4E-7096-4325-A121-148FB86CAEED}">
      <dsp:nvSpPr>
        <dsp:cNvPr id="0" name=""/>
        <dsp:cNvSpPr/>
      </dsp:nvSpPr>
      <dsp:spPr>
        <a:xfrm>
          <a:off x="245061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3848004"/>
        <a:ext cx="938770" cy="573352"/>
      </dsp:txXfrm>
    </dsp:sp>
    <dsp:sp modelId="{31348188-81CC-4908-A2D1-715D90399EB2}">
      <dsp:nvSpPr>
        <dsp:cNvPr id="0" name=""/>
        <dsp:cNvSpPr/>
      </dsp:nvSpPr>
      <dsp:spPr>
        <a:xfrm>
          <a:off x="123255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D0EA5-3107-429F-AEF7-9F1194A60121}">
      <dsp:nvSpPr>
        <dsp:cNvPr id="0" name=""/>
        <dsp:cNvSpPr/>
      </dsp:nvSpPr>
      <dsp:spPr>
        <a:xfrm>
          <a:off x="245061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 1 in First 90 Days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62899" y="4609290"/>
        <a:ext cx="938770" cy="573352"/>
      </dsp:txXfrm>
    </dsp:sp>
    <dsp:sp modelId="{11FDD3AB-1EC6-48CE-A016-CF4D24D76EB3}">
      <dsp:nvSpPr>
        <dsp:cNvPr id="0" name=""/>
        <dsp:cNvSpPr/>
      </dsp:nvSpPr>
      <dsp:spPr>
        <a:xfrm>
          <a:off x="1524022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2</a:t>
          </a:r>
          <a:endParaRPr lang="en-US" sz="3300" kern="1200" dirty="0"/>
        </a:p>
      </dsp:txBody>
      <dsp:txXfrm>
        <a:off x="1541860" y="1564146"/>
        <a:ext cx="1182381" cy="573352"/>
      </dsp:txXfrm>
    </dsp:sp>
    <dsp:sp modelId="{CE07AD4E-D7C2-4572-9A5C-9B6868CED372}">
      <dsp:nvSpPr>
        <dsp:cNvPr id="0" name=""/>
        <dsp:cNvSpPr/>
      </dsp:nvSpPr>
      <dsp:spPr>
        <a:xfrm>
          <a:off x="1645827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80FA3-1C70-4E12-845A-3F69BBB36288}">
      <dsp:nvSpPr>
        <dsp:cNvPr id="0" name=""/>
        <dsp:cNvSpPr/>
      </dsp:nvSpPr>
      <dsp:spPr>
        <a:xfrm>
          <a:off x="1767633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2325432"/>
        <a:ext cx="938770" cy="573352"/>
      </dsp:txXfrm>
    </dsp:sp>
    <dsp:sp modelId="{7C5ABB13-3D3D-40F8-9696-5561BFD837DB}">
      <dsp:nvSpPr>
        <dsp:cNvPr id="0" name=""/>
        <dsp:cNvSpPr/>
      </dsp:nvSpPr>
      <dsp:spPr>
        <a:xfrm>
          <a:off x="1645827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4EE9F-3141-449E-8BD4-149BB49B0D0C}">
      <dsp:nvSpPr>
        <dsp:cNvPr id="0" name=""/>
        <dsp:cNvSpPr/>
      </dsp:nvSpPr>
      <dsp:spPr>
        <a:xfrm>
          <a:off x="1767633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3086718"/>
        <a:ext cx="938770" cy="573352"/>
      </dsp:txXfrm>
    </dsp:sp>
    <dsp:sp modelId="{12511351-7652-4B46-B29E-FBA36F0367D9}">
      <dsp:nvSpPr>
        <dsp:cNvPr id="0" name=""/>
        <dsp:cNvSpPr/>
      </dsp:nvSpPr>
      <dsp:spPr>
        <a:xfrm>
          <a:off x="1645827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8774A-43BF-410A-86CB-90432785634A}">
      <dsp:nvSpPr>
        <dsp:cNvPr id="0" name=""/>
        <dsp:cNvSpPr/>
      </dsp:nvSpPr>
      <dsp:spPr>
        <a:xfrm>
          <a:off x="1767633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3848004"/>
        <a:ext cx="938770" cy="573352"/>
      </dsp:txXfrm>
    </dsp:sp>
    <dsp:sp modelId="{E7DA7B36-2324-4D00-877D-EEB4DA2B5B36}">
      <dsp:nvSpPr>
        <dsp:cNvPr id="0" name=""/>
        <dsp:cNvSpPr/>
      </dsp:nvSpPr>
      <dsp:spPr>
        <a:xfrm>
          <a:off x="1645827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DF9CE-0D95-44FD-B91D-ACBEAF6557F2}">
      <dsp:nvSpPr>
        <dsp:cNvPr id="0" name=""/>
        <dsp:cNvSpPr/>
      </dsp:nvSpPr>
      <dsp:spPr>
        <a:xfrm>
          <a:off x="1767633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1785471" y="4609290"/>
        <a:ext cx="938770" cy="573352"/>
      </dsp:txXfrm>
    </dsp:sp>
    <dsp:sp modelId="{1AA9FC9D-5934-4184-ADE3-716B1562CBAD}">
      <dsp:nvSpPr>
        <dsp:cNvPr id="0" name=""/>
        <dsp:cNvSpPr/>
      </dsp:nvSpPr>
      <dsp:spPr>
        <a:xfrm>
          <a:off x="3046594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3</a:t>
          </a:r>
          <a:endParaRPr lang="en-US" sz="3300" kern="1200" dirty="0"/>
        </a:p>
      </dsp:txBody>
      <dsp:txXfrm>
        <a:off x="3064432" y="1564146"/>
        <a:ext cx="1182381" cy="573352"/>
      </dsp:txXfrm>
    </dsp:sp>
    <dsp:sp modelId="{841630CA-8975-4BBA-8513-078EEDF9399F}">
      <dsp:nvSpPr>
        <dsp:cNvPr id="0" name=""/>
        <dsp:cNvSpPr/>
      </dsp:nvSpPr>
      <dsp:spPr>
        <a:xfrm>
          <a:off x="3168399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21889-0B37-47F2-A95E-6D2C459D36BB}">
      <dsp:nvSpPr>
        <dsp:cNvPr id="0" name=""/>
        <dsp:cNvSpPr/>
      </dsp:nvSpPr>
      <dsp:spPr>
        <a:xfrm>
          <a:off x="3290205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308043" y="2325432"/>
        <a:ext cx="938770" cy="573352"/>
      </dsp:txXfrm>
    </dsp:sp>
    <dsp:sp modelId="{708F155B-FE50-4A56-A995-341028F4E459}">
      <dsp:nvSpPr>
        <dsp:cNvPr id="0" name=""/>
        <dsp:cNvSpPr/>
      </dsp:nvSpPr>
      <dsp:spPr>
        <a:xfrm>
          <a:off x="3168399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5B8D5-C032-4CF6-86FE-CFD423FC1EBE}">
      <dsp:nvSpPr>
        <dsp:cNvPr id="0" name=""/>
        <dsp:cNvSpPr/>
      </dsp:nvSpPr>
      <dsp:spPr>
        <a:xfrm>
          <a:off x="3290205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308043" y="3086718"/>
        <a:ext cx="938770" cy="573352"/>
      </dsp:txXfrm>
    </dsp:sp>
    <dsp:sp modelId="{EF0E326F-52D9-4899-AF0F-0A4A76ACABBA}">
      <dsp:nvSpPr>
        <dsp:cNvPr id="0" name=""/>
        <dsp:cNvSpPr/>
      </dsp:nvSpPr>
      <dsp:spPr>
        <a:xfrm>
          <a:off x="3168399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969CE-B059-40AC-A053-11F2C7E3B5EB}">
      <dsp:nvSpPr>
        <dsp:cNvPr id="0" name=""/>
        <dsp:cNvSpPr/>
      </dsp:nvSpPr>
      <dsp:spPr>
        <a:xfrm>
          <a:off x="3290205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308043" y="3848004"/>
        <a:ext cx="938770" cy="573352"/>
      </dsp:txXfrm>
    </dsp:sp>
    <dsp:sp modelId="{E4F3FF0F-4FBE-4C80-B78A-BAF1818DF325}">
      <dsp:nvSpPr>
        <dsp:cNvPr id="0" name=""/>
        <dsp:cNvSpPr/>
      </dsp:nvSpPr>
      <dsp:spPr>
        <a:xfrm>
          <a:off x="3168399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4340E-A56B-4E8A-B544-499F26F54BAF}">
      <dsp:nvSpPr>
        <dsp:cNvPr id="0" name=""/>
        <dsp:cNvSpPr/>
      </dsp:nvSpPr>
      <dsp:spPr>
        <a:xfrm>
          <a:off x="3290205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 smtClean="0">
              <a:solidFill>
                <a:schemeClr val="accent6">
                  <a:lumMod val="75000"/>
                </a:schemeClr>
              </a:solidFill>
            </a:rPr>
            <a:t>3</a:t>
          </a: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308043" y="4609290"/>
        <a:ext cx="938770" cy="573352"/>
      </dsp:txXfrm>
    </dsp:sp>
    <dsp:sp modelId="{DC5B625B-AE39-447E-8402-0CE0EEA2E6A9}">
      <dsp:nvSpPr>
        <dsp:cNvPr id="0" name=""/>
        <dsp:cNvSpPr/>
      </dsp:nvSpPr>
      <dsp:spPr>
        <a:xfrm>
          <a:off x="4569166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4</a:t>
          </a:r>
          <a:endParaRPr lang="en-US" sz="3300" kern="1200" dirty="0"/>
        </a:p>
      </dsp:txBody>
      <dsp:txXfrm>
        <a:off x="4587004" y="1564146"/>
        <a:ext cx="1182381" cy="573352"/>
      </dsp:txXfrm>
    </dsp:sp>
    <dsp:sp modelId="{4FF417D2-52E1-4095-8E4A-23BF5BB7AF60}">
      <dsp:nvSpPr>
        <dsp:cNvPr id="0" name=""/>
        <dsp:cNvSpPr/>
      </dsp:nvSpPr>
      <dsp:spPr>
        <a:xfrm>
          <a:off x="4690971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6004C4-C539-4E3A-82FB-2A7AC6FD6EF4}">
      <dsp:nvSpPr>
        <dsp:cNvPr id="0" name=""/>
        <dsp:cNvSpPr/>
      </dsp:nvSpPr>
      <dsp:spPr>
        <a:xfrm>
          <a:off x="4812777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2325432"/>
        <a:ext cx="938770" cy="573352"/>
      </dsp:txXfrm>
    </dsp:sp>
    <dsp:sp modelId="{9173D429-19D5-49E1-A3F4-5F672A5655E9}">
      <dsp:nvSpPr>
        <dsp:cNvPr id="0" name=""/>
        <dsp:cNvSpPr/>
      </dsp:nvSpPr>
      <dsp:spPr>
        <a:xfrm>
          <a:off x="4690971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74DC5-45CD-4D56-B057-EFA43AA8C631}">
      <dsp:nvSpPr>
        <dsp:cNvPr id="0" name=""/>
        <dsp:cNvSpPr/>
      </dsp:nvSpPr>
      <dsp:spPr>
        <a:xfrm>
          <a:off x="4812777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3086718"/>
        <a:ext cx="938770" cy="573352"/>
      </dsp:txXfrm>
    </dsp:sp>
    <dsp:sp modelId="{F8874CB1-4AC6-4029-838E-DE5DA0D30D10}">
      <dsp:nvSpPr>
        <dsp:cNvPr id="0" name=""/>
        <dsp:cNvSpPr/>
      </dsp:nvSpPr>
      <dsp:spPr>
        <a:xfrm>
          <a:off x="4690971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1F4D6-1F22-4F89-83C8-3A13B09D9E68}">
      <dsp:nvSpPr>
        <dsp:cNvPr id="0" name=""/>
        <dsp:cNvSpPr/>
      </dsp:nvSpPr>
      <dsp:spPr>
        <a:xfrm>
          <a:off x="4812777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3848004"/>
        <a:ext cx="938770" cy="573352"/>
      </dsp:txXfrm>
    </dsp:sp>
    <dsp:sp modelId="{F777C760-A1D0-4D77-A8D5-899EFD00A82B}">
      <dsp:nvSpPr>
        <dsp:cNvPr id="0" name=""/>
        <dsp:cNvSpPr/>
      </dsp:nvSpPr>
      <dsp:spPr>
        <a:xfrm>
          <a:off x="4690971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B318A-D126-4D6C-A347-7083281FF7CF}">
      <dsp:nvSpPr>
        <dsp:cNvPr id="0" name=""/>
        <dsp:cNvSpPr/>
      </dsp:nvSpPr>
      <dsp:spPr>
        <a:xfrm>
          <a:off x="4812777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4830615" y="4609290"/>
        <a:ext cx="938770" cy="573352"/>
      </dsp:txXfrm>
    </dsp:sp>
    <dsp:sp modelId="{7A03DE51-D83F-49AC-8DEB-0A8771C071F3}">
      <dsp:nvSpPr>
        <dsp:cNvPr id="0" name=""/>
        <dsp:cNvSpPr/>
      </dsp:nvSpPr>
      <dsp:spPr>
        <a:xfrm>
          <a:off x="6091738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5</a:t>
          </a:r>
          <a:endParaRPr lang="en-US" sz="3300" kern="1200" dirty="0"/>
        </a:p>
      </dsp:txBody>
      <dsp:txXfrm>
        <a:off x="6109576" y="1564146"/>
        <a:ext cx="1182381" cy="573352"/>
      </dsp:txXfrm>
    </dsp:sp>
    <dsp:sp modelId="{3A06CA05-4403-4145-8400-59A19D2FB352}">
      <dsp:nvSpPr>
        <dsp:cNvPr id="0" name=""/>
        <dsp:cNvSpPr/>
      </dsp:nvSpPr>
      <dsp:spPr>
        <a:xfrm>
          <a:off x="6213543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639BE-3AB9-4DC5-B4B2-996CF2B23F7C}">
      <dsp:nvSpPr>
        <dsp:cNvPr id="0" name=""/>
        <dsp:cNvSpPr/>
      </dsp:nvSpPr>
      <dsp:spPr>
        <a:xfrm>
          <a:off x="6335349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2325432"/>
        <a:ext cx="938770" cy="573352"/>
      </dsp:txXfrm>
    </dsp:sp>
    <dsp:sp modelId="{50DBB71F-FEBD-4006-AFC2-10D68A478DD3}">
      <dsp:nvSpPr>
        <dsp:cNvPr id="0" name=""/>
        <dsp:cNvSpPr/>
      </dsp:nvSpPr>
      <dsp:spPr>
        <a:xfrm>
          <a:off x="6213543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4E30-1451-45C4-A0B9-1C1B087C36E6}">
      <dsp:nvSpPr>
        <dsp:cNvPr id="0" name=""/>
        <dsp:cNvSpPr/>
      </dsp:nvSpPr>
      <dsp:spPr>
        <a:xfrm>
          <a:off x="6335349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3086718"/>
        <a:ext cx="938770" cy="573352"/>
      </dsp:txXfrm>
    </dsp:sp>
    <dsp:sp modelId="{38342F33-4EEC-4014-A540-FB3D57730360}">
      <dsp:nvSpPr>
        <dsp:cNvPr id="0" name=""/>
        <dsp:cNvSpPr/>
      </dsp:nvSpPr>
      <dsp:spPr>
        <a:xfrm>
          <a:off x="6213543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925BB-97D9-431F-86F9-17E77E195086}">
      <dsp:nvSpPr>
        <dsp:cNvPr id="0" name=""/>
        <dsp:cNvSpPr/>
      </dsp:nvSpPr>
      <dsp:spPr>
        <a:xfrm>
          <a:off x="6335349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3848004"/>
        <a:ext cx="938770" cy="573352"/>
      </dsp:txXfrm>
    </dsp:sp>
    <dsp:sp modelId="{653A1348-313A-45C8-A666-82E4A26BD999}">
      <dsp:nvSpPr>
        <dsp:cNvPr id="0" name=""/>
        <dsp:cNvSpPr/>
      </dsp:nvSpPr>
      <dsp:spPr>
        <a:xfrm>
          <a:off x="6213543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FA89B8-B2C3-456F-AF73-C11118A8C3B3}">
      <dsp:nvSpPr>
        <dsp:cNvPr id="0" name=""/>
        <dsp:cNvSpPr/>
      </dsp:nvSpPr>
      <dsp:spPr>
        <a:xfrm>
          <a:off x="6335349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6353187" y="4609290"/>
        <a:ext cx="938770" cy="573352"/>
      </dsp:txXfrm>
    </dsp:sp>
    <dsp:sp modelId="{7759CDEE-6AFF-4969-8CE4-5A08382FB3E4}">
      <dsp:nvSpPr>
        <dsp:cNvPr id="0" name=""/>
        <dsp:cNvSpPr/>
      </dsp:nvSpPr>
      <dsp:spPr>
        <a:xfrm>
          <a:off x="7614310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6</a:t>
          </a:r>
          <a:endParaRPr lang="en-US" sz="3300" kern="1200" dirty="0"/>
        </a:p>
      </dsp:txBody>
      <dsp:txXfrm>
        <a:off x="7632148" y="1564146"/>
        <a:ext cx="1182381" cy="573352"/>
      </dsp:txXfrm>
    </dsp:sp>
    <dsp:sp modelId="{42FC8ABF-BBDD-49C3-8BEB-38D7BB62936E}">
      <dsp:nvSpPr>
        <dsp:cNvPr id="0" name=""/>
        <dsp:cNvSpPr/>
      </dsp:nvSpPr>
      <dsp:spPr>
        <a:xfrm>
          <a:off x="7736115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195E5-0F77-4502-A61F-DF78F5A53B55}">
      <dsp:nvSpPr>
        <dsp:cNvPr id="0" name=""/>
        <dsp:cNvSpPr/>
      </dsp:nvSpPr>
      <dsp:spPr>
        <a:xfrm>
          <a:off x="7857921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875759" y="2325432"/>
        <a:ext cx="938770" cy="573352"/>
      </dsp:txXfrm>
    </dsp:sp>
    <dsp:sp modelId="{5990AB3D-B097-417E-8E24-EC21527E85B9}">
      <dsp:nvSpPr>
        <dsp:cNvPr id="0" name=""/>
        <dsp:cNvSpPr/>
      </dsp:nvSpPr>
      <dsp:spPr>
        <a:xfrm>
          <a:off x="7736115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36DC4-903F-499E-B4FD-1DC6A34CC565}">
      <dsp:nvSpPr>
        <dsp:cNvPr id="0" name=""/>
        <dsp:cNvSpPr/>
      </dsp:nvSpPr>
      <dsp:spPr>
        <a:xfrm>
          <a:off x="7857921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875759" y="3086718"/>
        <a:ext cx="938770" cy="573352"/>
      </dsp:txXfrm>
    </dsp:sp>
    <dsp:sp modelId="{07D2AF87-ACA7-483A-988F-852E9E87590E}">
      <dsp:nvSpPr>
        <dsp:cNvPr id="0" name=""/>
        <dsp:cNvSpPr/>
      </dsp:nvSpPr>
      <dsp:spPr>
        <a:xfrm>
          <a:off x="7736115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310FB-594A-47E9-82F5-1829A8508EDD}">
      <dsp:nvSpPr>
        <dsp:cNvPr id="0" name=""/>
        <dsp:cNvSpPr/>
      </dsp:nvSpPr>
      <dsp:spPr>
        <a:xfrm>
          <a:off x="7857921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</a:t>
          </a:r>
          <a:r>
            <a:rPr lang="en-US" sz="1100" u="sng" kern="1200" dirty="0" smtClean="0">
              <a:solidFill>
                <a:srgbClr val="FF0000"/>
              </a:solidFill>
            </a:rPr>
            <a:t> NOT </a:t>
          </a:r>
          <a:r>
            <a:rPr lang="en-US" sz="1100" kern="1200" dirty="0" smtClean="0">
              <a:solidFill>
                <a:srgbClr val="FF0000"/>
              </a:solidFill>
            </a:rPr>
            <a:t>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7875759" y="3848004"/>
        <a:ext cx="938770" cy="573352"/>
      </dsp:txXfrm>
    </dsp:sp>
    <dsp:sp modelId="{165A1DCC-32B9-4239-8EE7-FBF80F67835A}">
      <dsp:nvSpPr>
        <dsp:cNvPr id="0" name=""/>
        <dsp:cNvSpPr/>
      </dsp:nvSpPr>
      <dsp:spPr>
        <a:xfrm>
          <a:off x="9136882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7 </a:t>
          </a:r>
          <a:endParaRPr lang="en-US" sz="3300" kern="1200" dirty="0"/>
        </a:p>
      </dsp:txBody>
      <dsp:txXfrm>
        <a:off x="9154720" y="1564146"/>
        <a:ext cx="1182381" cy="573352"/>
      </dsp:txXfrm>
    </dsp:sp>
    <dsp:sp modelId="{32AE9D38-0FF8-432F-ACEE-C59374545A44}">
      <dsp:nvSpPr>
        <dsp:cNvPr id="0" name=""/>
        <dsp:cNvSpPr/>
      </dsp:nvSpPr>
      <dsp:spPr>
        <a:xfrm>
          <a:off x="9258688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ACB19E-8443-495C-B68E-68C6BD91881E}">
      <dsp:nvSpPr>
        <dsp:cNvPr id="0" name=""/>
        <dsp:cNvSpPr/>
      </dsp:nvSpPr>
      <dsp:spPr>
        <a:xfrm>
          <a:off x="9380493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9398331" y="2325432"/>
        <a:ext cx="938770" cy="573352"/>
      </dsp:txXfrm>
    </dsp:sp>
    <dsp:sp modelId="{7FEAE6DE-9A5B-430F-A6EB-485EE9717FEF}">
      <dsp:nvSpPr>
        <dsp:cNvPr id="0" name=""/>
        <dsp:cNvSpPr/>
      </dsp:nvSpPr>
      <dsp:spPr>
        <a:xfrm>
          <a:off x="9258688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89B67-B9F3-4F46-954B-8FC73ED67ECC}">
      <dsp:nvSpPr>
        <dsp:cNvPr id="0" name=""/>
        <dsp:cNvSpPr/>
      </dsp:nvSpPr>
      <dsp:spPr>
        <a:xfrm>
          <a:off x="9380493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 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9398331" y="3086718"/>
        <a:ext cx="938770" cy="573352"/>
      </dsp:txXfrm>
    </dsp:sp>
    <dsp:sp modelId="{66F4B3DB-AD8D-467B-8955-368FDE2A0617}">
      <dsp:nvSpPr>
        <dsp:cNvPr id="0" name=""/>
        <dsp:cNvSpPr/>
      </dsp:nvSpPr>
      <dsp:spPr>
        <a:xfrm>
          <a:off x="9258688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03C30-4E32-4977-8FCA-6B2BF18034D7}">
      <dsp:nvSpPr>
        <dsp:cNvPr id="0" name=""/>
        <dsp:cNvSpPr/>
      </dsp:nvSpPr>
      <dsp:spPr>
        <a:xfrm>
          <a:off x="9380493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 </a:t>
          </a:r>
          <a:r>
            <a:rPr lang="en-US" sz="1100" u="sng" kern="1200" dirty="0" smtClean="0">
              <a:solidFill>
                <a:srgbClr val="FF0000"/>
              </a:solidFill>
            </a:rPr>
            <a:t>NOT</a:t>
          </a:r>
          <a:r>
            <a:rPr lang="en-US" sz="1100" kern="1200" dirty="0" smtClean="0">
              <a:solidFill>
                <a:srgbClr val="FF0000"/>
              </a:solidFill>
            </a:rPr>
            <a:t> 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9398331" y="3848004"/>
        <a:ext cx="938770" cy="573352"/>
      </dsp:txXfrm>
    </dsp:sp>
    <dsp:sp modelId="{1CD0074C-B659-4933-A5F5-B5BF38065FFC}">
      <dsp:nvSpPr>
        <dsp:cNvPr id="0" name=""/>
        <dsp:cNvSpPr/>
      </dsp:nvSpPr>
      <dsp:spPr>
        <a:xfrm>
          <a:off x="10659454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8</a:t>
          </a:r>
          <a:endParaRPr lang="en-US" sz="3300" kern="1200" dirty="0"/>
        </a:p>
      </dsp:txBody>
      <dsp:txXfrm>
        <a:off x="10677292" y="1564146"/>
        <a:ext cx="1182381" cy="573352"/>
      </dsp:txXfrm>
    </dsp:sp>
    <dsp:sp modelId="{CB9D623C-0B14-4F57-BF12-EE04598BB4BC}">
      <dsp:nvSpPr>
        <dsp:cNvPr id="0" name=""/>
        <dsp:cNvSpPr/>
      </dsp:nvSpPr>
      <dsp:spPr>
        <a:xfrm>
          <a:off x="10781260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4A682-EDE9-4B4F-B783-3CF8D19FF0EB}">
      <dsp:nvSpPr>
        <dsp:cNvPr id="0" name=""/>
        <dsp:cNvSpPr/>
      </dsp:nvSpPr>
      <dsp:spPr>
        <a:xfrm>
          <a:off x="10903065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0920903" y="2325432"/>
        <a:ext cx="938770" cy="573352"/>
      </dsp:txXfrm>
    </dsp:sp>
    <dsp:sp modelId="{07CA3DBF-A4ED-434D-B8E4-F1930499D9DD}">
      <dsp:nvSpPr>
        <dsp:cNvPr id="0" name=""/>
        <dsp:cNvSpPr/>
      </dsp:nvSpPr>
      <dsp:spPr>
        <a:xfrm>
          <a:off x="10781260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E7556-343B-4023-8FA6-4EE2EEED6DA5}">
      <dsp:nvSpPr>
        <dsp:cNvPr id="0" name=""/>
        <dsp:cNvSpPr/>
      </dsp:nvSpPr>
      <dsp:spPr>
        <a:xfrm>
          <a:off x="10903065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</a:p>
      </dsp:txBody>
      <dsp:txXfrm>
        <a:off x="10920903" y="3086718"/>
        <a:ext cx="938770" cy="573352"/>
      </dsp:txXfrm>
    </dsp:sp>
    <dsp:sp modelId="{E9789FA5-EC98-4E8B-AE24-71241F8C6371}">
      <dsp:nvSpPr>
        <dsp:cNvPr id="0" name=""/>
        <dsp:cNvSpPr/>
      </dsp:nvSpPr>
      <dsp:spPr>
        <a:xfrm>
          <a:off x="10781260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9DC00C-086D-483C-8125-075048723D59}">
      <dsp:nvSpPr>
        <dsp:cNvPr id="0" name=""/>
        <dsp:cNvSpPr/>
      </dsp:nvSpPr>
      <dsp:spPr>
        <a:xfrm>
          <a:off x="10903065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 </a:t>
          </a:r>
          <a:r>
            <a:rPr lang="en-US" sz="1100" u="sng" kern="1200" dirty="0" smtClean="0">
              <a:solidFill>
                <a:srgbClr val="FF0000"/>
              </a:solidFill>
            </a:rPr>
            <a:t>NOT</a:t>
          </a:r>
          <a:r>
            <a:rPr lang="en-US" sz="1100" kern="1200" dirty="0" smtClean="0">
              <a:solidFill>
                <a:srgbClr val="FF0000"/>
              </a:solidFill>
            </a:rPr>
            <a:t> 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10920903" y="3848004"/>
        <a:ext cx="938770" cy="5733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2A5AB-D7D5-4785-B988-FD4365E0E658}">
      <dsp:nvSpPr>
        <dsp:cNvPr id="0" name=""/>
        <dsp:cNvSpPr/>
      </dsp:nvSpPr>
      <dsp:spPr>
        <a:xfrm>
          <a:off x="1450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1</a:t>
          </a:r>
          <a:endParaRPr lang="en-US" sz="3300" kern="1200" dirty="0"/>
        </a:p>
      </dsp:txBody>
      <dsp:txXfrm>
        <a:off x="19288" y="1564146"/>
        <a:ext cx="1182381" cy="573352"/>
      </dsp:txXfrm>
    </dsp:sp>
    <dsp:sp modelId="{EC25D693-36EF-4927-A661-564E4E4CDF1C}">
      <dsp:nvSpPr>
        <dsp:cNvPr id="0" name=""/>
        <dsp:cNvSpPr/>
      </dsp:nvSpPr>
      <dsp:spPr>
        <a:xfrm>
          <a:off x="123255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DE809-C1BB-41A1-BA62-C45715445A35}">
      <dsp:nvSpPr>
        <dsp:cNvPr id="0" name=""/>
        <dsp:cNvSpPr/>
      </dsp:nvSpPr>
      <dsp:spPr>
        <a:xfrm>
          <a:off x="245061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2325432"/>
        <a:ext cx="938770" cy="573352"/>
      </dsp:txXfrm>
    </dsp:sp>
    <dsp:sp modelId="{544299F6-B738-4990-930E-38EB6AC9309F}">
      <dsp:nvSpPr>
        <dsp:cNvPr id="0" name=""/>
        <dsp:cNvSpPr/>
      </dsp:nvSpPr>
      <dsp:spPr>
        <a:xfrm>
          <a:off x="123255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65A2C-2D45-4008-9F69-3E28B389E3B5}">
      <dsp:nvSpPr>
        <dsp:cNvPr id="0" name=""/>
        <dsp:cNvSpPr/>
      </dsp:nvSpPr>
      <dsp:spPr>
        <a:xfrm>
          <a:off x="245061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3086718"/>
        <a:ext cx="938770" cy="573352"/>
      </dsp:txXfrm>
    </dsp:sp>
    <dsp:sp modelId="{607B8B8D-5F57-4670-A271-EA9061155EEE}">
      <dsp:nvSpPr>
        <dsp:cNvPr id="0" name=""/>
        <dsp:cNvSpPr/>
      </dsp:nvSpPr>
      <dsp:spPr>
        <a:xfrm>
          <a:off x="123255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B0A4E-7096-4325-A121-148FB86CAEED}">
      <dsp:nvSpPr>
        <dsp:cNvPr id="0" name=""/>
        <dsp:cNvSpPr/>
      </dsp:nvSpPr>
      <dsp:spPr>
        <a:xfrm>
          <a:off x="245061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62899" y="3848004"/>
        <a:ext cx="938770" cy="573352"/>
      </dsp:txXfrm>
    </dsp:sp>
    <dsp:sp modelId="{31348188-81CC-4908-A2D1-715D90399EB2}">
      <dsp:nvSpPr>
        <dsp:cNvPr id="0" name=""/>
        <dsp:cNvSpPr/>
      </dsp:nvSpPr>
      <dsp:spPr>
        <a:xfrm>
          <a:off x="123255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D0EA5-3107-429F-AEF7-9F1194A60121}">
      <dsp:nvSpPr>
        <dsp:cNvPr id="0" name=""/>
        <dsp:cNvSpPr/>
      </dsp:nvSpPr>
      <dsp:spPr>
        <a:xfrm>
          <a:off x="245061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 1 in First 90 Days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62899" y="4609290"/>
        <a:ext cx="938770" cy="573352"/>
      </dsp:txXfrm>
    </dsp:sp>
    <dsp:sp modelId="{11FDD3AB-1EC6-48CE-A016-CF4D24D76EB3}">
      <dsp:nvSpPr>
        <dsp:cNvPr id="0" name=""/>
        <dsp:cNvSpPr/>
      </dsp:nvSpPr>
      <dsp:spPr>
        <a:xfrm>
          <a:off x="1524022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2</a:t>
          </a:r>
          <a:endParaRPr lang="en-US" sz="3300" kern="1200" dirty="0"/>
        </a:p>
      </dsp:txBody>
      <dsp:txXfrm>
        <a:off x="1541860" y="1564146"/>
        <a:ext cx="1182381" cy="573352"/>
      </dsp:txXfrm>
    </dsp:sp>
    <dsp:sp modelId="{CE07AD4E-D7C2-4572-9A5C-9B6868CED372}">
      <dsp:nvSpPr>
        <dsp:cNvPr id="0" name=""/>
        <dsp:cNvSpPr/>
      </dsp:nvSpPr>
      <dsp:spPr>
        <a:xfrm>
          <a:off x="1645827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80FA3-1C70-4E12-845A-3F69BBB36288}">
      <dsp:nvSpPr>
        <dsp:cNvPr id="0" name=""/>
        <dsp:cNvSpPr/>
      </dsp:nvSpPr>
      <dsp:spPr>
        <a:xfrm>
          <a:off x="1767633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2325432"/>
        <a:ext cx="938770" cy="573352"/>
      </dsp:txXfrm>
    </dsp:sp>
    <dsp:sp modelId="{7C5ABB13-3D3D-40F8-9696-5561BFD837DB}">
      <dsp:nvSpPr>
        <dsp:cNvPr id="0" name=""/>
        <dsp:cNvSpPr/>
      </dsp:nvSpPr>
      <dsp:spPr>
        <a:xfrm>
          <a:off x="1645827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4EE9F-3141-449E-8BD4-149BB49B0D0C}">
      <dsp:nvSpPr>
        <dsp:cNvPr id="0" name=""/>
        <dsp:cNvSpPr/>
      </dsp:nvSpPr>
      <dsp:spPr>
        <a:xfrm>
          <a:off x="1767633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3086718"/>
        <a:ext cx="938770" cy="573352"/>
      </dsp:txXfrm>
    </dsp:sp>
    <dsp:sp modelId="{12511351-7652-4B46-B29E-FBA36F0367D9}">
      <dsp:nvSpPr>
        <dsp:cNvPr id="0" name=""/>
        <dsp:cNvSpPr/>
      </dsp:nvSpPr>
      <dsp:spPr>
        <a:xfrm>
          <a:off x="1645827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8774A-43BF-410A-86CB-90432785634A}">
      <dsp:nvSpPr>
        <dsp:cNvPr id="0" name=""/>
        <dsp:cNvSpPr/>
      </dsp:nvSpPr>
      <dsp:spPr>
        <a:xfrm>
          <a:off x="1767633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85471" y="3848004"/>
        <a:ext cx="938770" cy="573352"/>
      </dsp:txXfrm>
    </dsp:sp>
    <dsp:sp modelId="{4D0E5743-96B3-48F6-B8B3-154903E8E9E3}">
      <dsp:nvSpPr>
        <dsp:cNvPr id="0" name=""/>
        <dsp:cNvSpPr/>
      </dsp:nvSpPr>
      <dsp:spPr>
        <a:xfrm>
          <a:off x="1645827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09B98-EA27-4D82-8D6A-93C030BD065D}">
      <dsp:nvSpPr>
        <dsp:cNvPr id="0" name=""/>
        <dsp:cNvSpPr/>
      </dsp:nvSpPr>
      <dsp:spPr>
        <a:xfrm>
          <a:off x="1767633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1785471" y="4609290"/>
        <a:ext cx="938770" cy="573352"/>
      </dsp:txXfrm>
    </dsp:sp>
    <dsp:sp modelId="{1AA9FC9D-5934-4184-ADE3-716B1562CBAD}">
      <dsp:nvSpPr>
        <dsp:cNvPr id="0" name=""/>
        <dsp:cNvSpPr/>
      </dsp:nvSpPr>
      <dsp:spPr>
        <a:xfrm>
          <a:off x="3046594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3</a:t>
          </a:r>
          <a:endParaRPr lang="en-US" sz="3300" kern="1200" dirty="0"/>
        </a:p>
      </dsp:txBody>
      <dsp:txXfrm>
        <a:off x="3064432" y="1564146"/>
        <a:ext cx="1182381" cy="573352"/>
      </dsp:txXfrm>
    </dsp:sp>
    <dsp:sp modelId="{841630CA-8975-4BBA-8513-078EEDF9399F}">
      <dsp:nvSpPr>
        <dsp:cNvPr id="0" name=""/>
        <dsp:cNvSpPr/>
      </dsp:nvSpPr>
      <dsp:spPr>
        <a:xfrm>
          <a:off x="3168399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21889-0B37-47F2-A95E-6D2C459D36BB}">
      <dsp:nvSpPr>
        <dsp:cNvPr id="0" name=""/>
        <dsp:cNvSpPr/>
      </dsp:nvSpPr>
      <dsp:spPr>
        <a:xfrm>
          <a:off x="3290205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308043" y="2325432"/>
        <a:ext cx="938770" cy="573352"/>
      </dsp:txXfrm>
    </dsp:sp>
    <dsp:sp modelId="{708F155B-FE50-4A56-A995-341028F4E459}">
      <dsp:nvSpPr>
        <dsp:cNvPr id="0" name=""/>
        <dsp:cNvSpPr/>
      </dsp:nvSpPr>
      <dsp:spPr>
        <a:xfrm>
          <a:off x="3168399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5B8D5-C032-4CF6-86FE-CFD423FC1EBE}">
      <dsp:nvSpPr>
        <dsp:cNvPr id="0" name=""/>
        <dsp:cNvSpPr/>
      </dsp:nvSpPr>
      <dsp:spPr>
        <a:xfrm>
          <a:off x="3290205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308043" y="3086718"/>
        <a:ext cx="938770" cy="573352"/>
      </dsp:txXfrm>
    </dsp:sp>
    <dsp:sp modelId="{EF0E326F-52D9-4899-AF0F-0A4A76ACABBA}">
      <dsp:nvSpPr>
        <dsp:cNvPr id="0" name=""/>
        <dsp:cNvSpPr/>
      </dsp:nvSpPr>
      <dsp:spPr>
        <a:xfrm>
          <a:off x="3168399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969CE-B059-40AC-A053-11F2C7E3B5EB}">
      <dsp:nvSpPr>
        <dsp:cNvPr id="0" name=""/>
        <dsp:cNvSpPr/>
      </dsp:nvSpPr>
      <dsp:spPr>
        <a:xfrm>
          <a:off x="3290205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308043" y="3848004"/>
        <a:ext cx="938770" cy="573352"/>
      </dsp:txXfrm>
    </dsp:sp>
    <dsp:sp modelId="{E4F3FF0F-4FBE-4C80-B78A-BAF1818DF325}">
      <dsp:nvSpPr>
        <dsp:cNvPr id="0" name=""/>
        <dsp:cNvSpPr/>
      </dsp:nvSpPr>
      <dsp:spPr>
        <a:xfrm>
          <a:off x="3168399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4340E-A56B-4E8A-B544-499F26F54BAF}">
      <dsp:nvSpPr>
        <dsp:cNvPr id="0" name=""/>
        <dsp:cNvSpPr/>
      </dsp:nvSpPr>
      <dsp:spPr>
        <a:xfrm>
          <a:off x="3290205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 smtClean="0">
              <a:solidFill>
                <a:schemeClr val="accent6">
                  <a:lumMod val="75000"/>
                </a:schemeClr>
              </a:solidFill>
            </a:rPr>
            <a:t>3</a:t>
          </a: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308043" y="4609290"/>
        <a:ext cx="938770" cy="573352"/>
      </dsp:txXfrm>
    </dsp:sp>
    <dsp:sp modelId="{DC5B625B-AE39-447E-8402-0CE0EEA2E6A9}">
      <dsp:nvSpPr>
        <dsp:cNvPr id="0" name=""/>
        <dsp:cNvSpPr/>
      </dsp:nvSpPr>
      <dsp:spPr>
        <a:xfrm>
          <a:off x="4569166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4</a:t>
          </a:r>
          <a:endParaRPr lang="en-US" sz="3300" kern="1200" dirty="0"/>
        </a:p>
      </dsp:txBody>
      <dsp:txXfrm>
        <a:off x="4587004" y="1564146"/>
        <a:ext cx="1182381" cy="573352"/>
      </dsp:txXfrm>
    </dsp:sp>
    <dsp:sp modelId="{4FF417D2-52E1-4095-8E4A-23BF5BB7AF60}">
      <dsp:nvSpPr>
        <dsp:cNvPr id="0" name=""/>
        <dsp:cNvSpPr/>
      </dsp:nvSpPr>
      <dsp:spPr>
        <a:xfrm>
          <a:off x="4690971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6004C4-C539-4E3A-82FB-2A7AC6FD6EF4}">
      <dsp:nvSpPr>
        <dsp:cNvPr id="0" name=""/>
        <dsp:cNvSpPr/>
      </dsp:nvSpPr>
      <dsp:spPr>
        <a:xfrm>
          <a:off x="4812777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2325432"/>
        <a:ext cx="938770" cy="573352"/>
      </dsp:txXfrm>
    </dsp:sp>
    <dsp:sp modelId="{9173D429-19D5-49E1-A3F4-5F672A5655E9}">
      <dsp:nvSpPr>
        <dsp:cNvPr id="0" name=""/>
        <dsp:cNvSpPr/>
      </dsp:nvSpPr>
      <dsp:spPr>
        <a:xfrm>
          <a:off x="4690971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74DC5-45CD-4D56-B057-EFA43AA8C631}">
      <dsp:nvSpPr>
        <dsp:cNvPr id="0" name=""/>
        <dsp:cNvSpPr/>
      </dsp:nvSpPr>
      <dsp:spPr>
        <a:xfrm>
          <a:off x="4812777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3086718"/>
        <a:ext cx="938770" cy="573352"/>
      </dsp:txXfrm>
    </dsp:sp>
    <dsp:sp modelId="{F8874CB1-4AC6-4029-838E-DE5DA0D30D10}">
      <dsp:nvSpPr>
        <dsp:cNvPr id="0" name=""/>
        <dsp:cNvSpPr/>
      </dsp:nvSpPr>
      <dsp:spPr>
        <a:xfrm>
          <a:off x="4690971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1F4D6-1F22-4F89-83C8-3A13B09D9E68}">
      <dsp:nvSpPr>
        <dsp:cNvPr id="0" name=""/>
        <dsp:cNvSpPr/>
      </dsp:nvSpPr>
      <dsp:spPr>
        <a:xfrm>
          <a:off x="4812777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30615" y="3848004"/>
        <a:ext cx="938770" cy="573352"/>
      </dsp:txXfrm>
    </dsp:sp>
    <dsp:sp modelId="{2CD118F0-D79C-4F2F-A94C-A251E6AE2A3D}">
      <dsp:nvSpPr>
        <dsp:cNvPr id="0" name=""/>
        <dsp:cNvSpPr/>
      </dsp:nvSpPr>
      <dsp:spPr>
        <a:xfrm>
          <a:off x="4690971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C4E49-EDCB-4262-A1B3-D9F9132C439D}">
      <dsp:nvSpPr>
        <dsp:cNvPr id="0" name=""/>
        <dsp:cNvSpPr/>
      </dsp:nvSpPr>
      <dsp:spPr>
        <a:xfrm>
          <a:off x="4812777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4830615" y="4609290"/>
        <a:ext cx="938770" cy="573352"/>
      </dsp:txXfrm>
    </dsp:sp>
    <dsp:sp modelId="{7A03DE51-D83F-49AC-8DEB-0A8771C071F3}">
      <dsp:nvSpPr>
        <dsp:cNvPr id="0" name=""/>
        <dsp:cNvSpPr/>
      </dsp:nvSpPr>
      <dsp:spPr>
        <a:xfrm>
          <a:off x="6091738" y="1546308"/>
          <a:ext cx="1218057" cy="6090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5</a:t>
          </a:r>
          <a:endParaRPr lang="en-US" sz="3300" kern="1200" dirty="0"/>
        </a:p>
      </dsp:txBody>
      <dsp:txXfrm>
        <a:off x="6109576" y="1564146"/>
        <a:ext cx="1182381" cy="573352"/>
      </dsp:txXfrm>
    </dsp:sp>
    <dsp:sp modelId="{3A06CA05-4403-4145-8400-59A19D2FB352}">
      <dsp:nvSpPr>
        <dsp:cNvPr id="0" name=""/>
        <dsp:cNvSpPr/>
      </dsp:nvSpPr>
      <dsp:spPr>
        <a:xfrm>
          <a:off x="6213543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639BE-3AB9-4DC5-B4B2-996CF2B23F7C}">
      <dsp:nvSpPr>
        <dsp:cNvPr id="0" name=""/>
        <dsp:cNvSpPr/>
      </dsp:nvSpPr>
      <dsp:spPr>
        <a:xfrm>
          <a:off x="6335349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2325432"/>
        <a:ext cx="938770" cy="573352"/>
      </dsp:txXfrm>
    </dsp:sp>
    <dsp:sp modelId="{50DBB71F-FEBD-4006-AFC2-10D68A478DD3}">
      <dsp:nvSpPr>
        <dsp:cNvPr id="0" name=""/>
        <dsp:cNvSpPr/>
      </dsp:nvSpPr>
      <dsp:spPr>
        <a:xfrm>
          <a:off x="6213543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D4E30-1451-45C4-A0B9-1C1B087C36E6}">
      <dsp:nvSpPr>
        <dsp:cNvPr id="0" name=""/>
        <dsp:cNvSpPr/>
      </dsp:nvSpPr>
      <dsp:spPr>
        <a:xfrm>
          <a:off x="6335349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3086718"/>
        <a:ext cx="938770" cy="573352"/>
      </dsp:txXfrm>
    </dsp:sp>
    <dsp:sp modelId="{38342F33-4EEC-4014-A540-FB3D57730360}">
      <dsp:nvSpPr>
        <dsp:cNvPr id="0" name=""/>
        <dsp:cNvSpPr/>
      </dsp:nvSpPr>
      <dsp:spPr>
        <a:xfrm>
          <a:off x="6213543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925BB-97D9-431F-86F9-17E77E195086}">
      <dsp:nvSpPr>
        <dsp:cNvPr id="0" name=""/>
        <dsp:cNvSpPr/>
      </dsp:nvSpPr>
      <dsp:spPr>
        <a:xfrm>
          <a:off x="6335349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Basic is OK </a:t>
          </a: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Unless going to Focused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6353187" y="3848004"/>
        <a:ext cx="938770" cy="573352"/>
      </dsp:txXfrm>
    </dsp:sp>
    <dsp:sp modelId="{DBA02A57-0C6B-4B1C-A909-4BC23CAF54E7}">
      <dsp:nvSpPr>
        <dsp:cNvPr id="0" name=""/>
        <dsp:cNvSpPr/>
      </dsp:nvSpPr>
      <dsp:spPr>
        <a:xfrm>
          <a:off x="6213543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FCD3C-21F5-4DCA-B398-5A5E795B14CF}">
      <dsp:nvSpPr>
        <dsp:cNvPr id="0" name=""/>
        <dsp:cNvSpPr/>
      </dsp:nvSpPr>
      <dsp:spPr>
        <a:xfrm>
          <a:off x="6335349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6353187" y="4609290"/>
        <a:ext cx="938770" cy="573352"/>
      </dsp:txXfrm>
    </dsp:sp>
    <dsp:sp modelId="{7759CDEE-6AFF-4969-8CE4-5A08382FB3E4}">
      <dsp:nvSpPr>
        <dsp:cNvPr id="0" name=""/>
        <dsp:cNvSpPr/>
      </dsp:nvSpPr>
      <dsp:spPr>
        <a:xfrm>
          <a:off x="7614310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6</a:t>
          </a:r>
          <a:endParaRPr lang="en-US" sz="3300" kern="1200" dirty="0"/>
        </a:p>
      </dsp:txBody>
      <dsp:txXfrm>
        <a:off x="7632148" y="1564146"/>
        <a:ext cx="1182381" cy="573352"/>
      </dsp:txXfrm>
    </dsp:sp>
    <dsp:sp modelId="{42FC8ABF-BBDD-49C3-8BEB-38D7BB62936E}">
      <dsp:nvSpPr>
        <dsp:cNvPr id="0" name=""/>
        <dsp:cNvSpPr/>
      </dsp:nvSpPr>
      <dsp:spPr>
        <a:xfrm>
          <a:off x="7736115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195E5-0F77-4502-A61F-DF78F5A53B55}">
      <dsp:nvSpPr>
        <dsp:cNvPr id="0" name=""/>
        <dsp:cNvSpPr/>
      </dsp:nvSpPr>
      <dsp:spPr>
        <a:xfrm>
          <a:off x="7857921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875759" y="2325432"/>
        <a:ext cx="938770" cy="573352"/>
      </dsp:txXfrm>
    </dsp:sp>
    <dsp:sp modelId="{5990AB3D-B097-417E-8E24-EC21527E85B9}">
      <dsp:nvSpPr>
        <dsp:cNvPr id="0" name=""/>
        <dsp:cNvSpPr/>
      </dsp:nvSpPr>
      <dsp:spPr>
        <a:xfrm>
          <a:off x="7736115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36DC4-903F-499E-B4FD-1DC6A34CC565}">
      <dsp:nvSpPr>
        <dsp:cNvPr id="0" name=""/>
        <dsp:cNvSpPr/>
      </dsp:nvSpPr>
      <dsp:spPr>
        <a:xfrm>
          <a:off x="7857921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875759" y="3086718"/>
        <a:ext cx="938770" cy="573352"/>
      </dsp:txXfrm>
    </dsp:sp>
    <dsp:sp modelId="{07D2AF87-ACA7-483A-988F-852E9E87590E}">
      <dsp:nvSpPr>
        <dsp:cNvPr id="0" name=""/>
        <dsp:cNvSpPr/>
      </dsp:nvSpPr>
      <dsp:spPr>
        <a:xfrm>
          <a:off x="7736115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310FB-594A-47E9-82F5-1829A8508EDD}">
      <dsp:nvSpPr>
        <dsp:cNvPr id="0" name=""/>
        <dsp:cNvSpPr/>
      </dsp:nvSpPr>
      <dsp:spPr>
        <a:xfrm>
          <a:off x="7857921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</a:t>
          </a:r>
          <a:r>
            <a:rPr lang="en-US" sz="1100" u="sng" kern="1200" dirty="0" smtClean="0">
              <a:solidFill>
                <a:srgbClr val="FF0000"/>
              </a:solidFill>
            </a:rPr>
            <a:t> NOT </a:t>
          </a:r>
          <a:r>
            <a:rPr lang="en-US" sz="1100" kern="1200" dirty="0" smtClean="0">
              <a:solidFill>
                <a:srgbClr val="FF0000"/>
              </a:solidFill>
            </a:rPr>
            <a:t>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7875759" y="3848004"/>
        <a:ext cx="938770" cy="573352"/>
      </dsp:txXfrm>
    </dsp:sp>
    <dsp:sp modelId="{812429E5-57AA-43FA-9B1F-4069F7D034E7}">
      <dsp:nvSpPr>
        <dsp:cNvPr id="0" name=""/>
        <dsp:cNvSpPr/>
      </dsp:nvSpPr>
      <dsp:spPr>
        <a:xfrm>
          <a:off x="7736115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E25CA-D1FD-46D2-AA44-2B915ED3EBAB}">
      <dsp:nvSpPr>
        <dsp:cNvPr id="0" name=""/>
        <dsp:cNvSpPr/>
      </dsp:nvSpPr>
      <dsp:spPr>
        <a:xfrm>
          <a:off x="7857921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7875759" y="4609290"/>
        <a:ext cx="938770" cy="573352"/>
      </dsp:txXfrm>
    </dsp:sp>
    <dsp:sp modelId="{165A1DCC-32B9-4239-8EE7-FBF80F67835A}">
      <dsp:nvSpPr>
        <dsp:cNvPr id="0" name=""/>
        <dsp:cNvSpPr/>
      </dsp:nvSpPr>
      <dsp:spPr>
        <a:xfrm>
          <a:off x="9136882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7 </a:t>
          </a:r>
          <a:endParaRPr lang="en-US" sz="3300" kern="1200" dirty="0"/>
        </a:p>
      </dsp:txBody>
      <dsp:txXfrm>
        <a:off x="9154720" y="1564146"/>
        <a:ext cx="1182381" cy="573352"/>
      </dsp:txXfrm>
    </dsp:sp>
    <dsp:sp modelId="{32AE9D38-0FF8-432F-ACEE-C59374545A44}">
      <dsp:nvSpPr>
        <dsp:cNvPr id="0" name=""/>
        <dsp:cNvSpPr/>
      </dsp:nvSpPr>
      <dsp:spPr>
        <a:xfrm>
          <a:off x="9258688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ACB19E-8443-495C-B68E-68C6BD91881E}">
      <dsp:nvSpPr>
        <dsp:cNvPr id="0" name=""/>
        <dsp:cNvSpPr/>
      </dsp:nvSpPr>
      <dsp:spPr>
        <a:xfrm>
          <a:off x="9380493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9398331" y="2325432"/>
        <a:ext cx="938770" cy="573352"/>
      </dsp:txXfrm>
    </dsp:sp>
    <dsp:sp modelId="{7FEAE6DE-9A5B-430F-A6EB-485EE9717FEF}">
      <dsp:nvSpPr>
        <dsp:cNvPr id="0" name=""/>
        <dsp:cNvSpPr/>
      </dsp:nvSpPr>
      <dsp:spPr>
        <a:xfrm>
          <a:off x="9258688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189B67-B9F3-4F46-954B-8FC73ED67ECC}">
      <dsp:nvSpPr>
        <dsp:cNvPr id="0" name=""/>
        <dsp:cNvSpPr/>
      </dsp:nvSpPr>
      <dsp:spPr>
        <a:xfrm>
          <a:off x="9380493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2">
                  <a:lumMod val="75000"/>
                </a:schemeClr>
              </a:solidFill>
            </a:rPr>
            <a:t>Comprehensive Evaluation</a:t>
          </a:r>
          <a:endParaRPr lang="en-US" sz="11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9398331" y="3086718"/>
        <a:ext cx="938770" cy="573352"/>
      </dsp:txXfrm>
    </dsp:sp>
    <dsp:sp modelId="{66F4B3DB-AD8D-467B-8955-368FDE2A0617}">
      <dsp:nvSpPr>
        <dsp:cNvPr id="0" name=""/>
        <dsp:cNvSpPr/>
      </dsp:nvSpPr>
      <dsp:spPr>
        <a:xfrm>
          <a:off x="9258688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03C30-4E32-4977-8FCA-6B2BF18034D7}">
      <dsp:nvSpPr>
        <dsp:cNvPr id="0" name=""/>
        <dsp:cNvSpPr/>
      </dsp:nvSpPr>
      <dsp:spPr>
        <a:xfrm>
          <a:off x="9380493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 </a:t>
          </a:r>
          <a:r>
            <a:rPr lang="en-US" sz="1100" u="sng" kern="1200" dirty="0" smtClean="0">
              <a:solidFill>
                <a:srgbClr val="FF0000"/>
              </a:solidFill>
            </a:rPr>
            <a:t>NOT</a:t>
          </a:r>
          <a:r>
            <a:rPr lang="en-US" sz="1100" kern="1200" dirty="0" smtClean="0">
              <a:solidFill>
                <a:srgbClr val="FF0000"/>
              </a:solidFill>
            </a:rPr>
            <a:t> 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9398331" y="3848004"/>
        <a:ext cx="938770" cy="573352"/>
      </dsp:txXfrm>
    </dsp:sp>
    <dsp:sp modelId="{F0142C20-6214-49C1-B3F3-3732F83DC51A}">
      <dsp:nvSpPr>
        <dsp:cNvPr id="0" name=""/>
        <dsp:cNvSpPr/>
      </dsp:nvSpPr>
      <dsp:spPr>
        <a:xfrm>
          <a:off x="9258688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DDECFF-1525-490C-99BC-55504228560E}">
      <dsp:nvSpPr>
        <dsp:cNvPr id="0" name=""/>
        <dsp:cNvSpPr/>
      </dsp:nvSpPr>
      <dsp:spPr>
        <a:xfrm>
          <a:off x="9380493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9398331" y="4609290"/>
        <a:ext cx="938770" cy="573352"/>
      </dsp:txXfrm>
    </dsp:sp>
    <dsp:sp modelId="{1CD0074C-B659-4933-A5F5-B5BF38065FFC}">
      <dsp:nvSpPr>
        <dsp:cNvPr id="0" name=""/>
        <dsp:cNvSpPr/>
      </dsp:nvSpPr>
      <dsp:spPr>
        <a:xfrm>
          <a:off x="10659454" y="1546308"/>
          <a:ext cx="1218057" cy="609028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Year 8</a:t>
          </a:r>
          <a:endParaRPr lang="en-US" sz="3300" kern="1200" dirty="0"/>
        </a:p>
      </dsp:txBody>
      <dsp:txXfrm>
        <a:off x="10677292" y="1564146"/>
        <a:ext cx="1182381" cy="573352"/>
      </dsp:txXfrm>
    </dsp:sp>
    <dsp:sp modelId="{CB9D623C-0B14-4F57-BF12-EE04598BB4BC}">
      <dsp:nvSpPr>
        <dsp:cNvPr id="0" name=""/>
        <dsp:cNvSpPr/>
      </dsp:nvSpPr>
      <dsp:spPr>
        <a:xfrm>
          <a:off x="10781260" y="2155336"/>
          <a:ext cx="121805" cy="456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771"/>
              </a:lnTo>
              <a:lnTo>
                <a:pt x="121805" y="456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4A682-EDE9-4B4F-B783-3CF8D19FF0EB}">
      <dsp:nvSpPr>
        <dsp:cNvPr id="0" name=""/>
        <dsp:cNvSpPr/>
      </dsp:nvSpPr>
      <dsp:spPr>
        <a:xfrm>
          <a:off x="10903065" y="2307594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Non-Provisional Status</a:t>
          </a:r>
          <a:endParaRPr lang="en-U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0920903" y="2325432"/>
        <a:ext cx="938770" cy="573352"/>
      </dsp:txXfrm>
    </dsp:sp>
    <dsp:sp modelId="{07CA3DBF-A4ED-434D-B8E4-F1930499D9DD}">
      <dsp:nvSpPr>
        <dsp:cNvPr id="0" name=""/>
        <dsp:cNvSpPr/>
      </dsp:nvSpPr>
      <dsp:spPr>
        <a:xfrm>
          <a:off x="10781260" y="2155336"/>
          <a:ext cx="121805" cy="12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057"/>
              </a:lnTo>
              <a:lnTo>
                <a:pt x="121805" y="12180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E7556-343B-4023-8FA6-4EE2EEED6DA5}">
      <dsp:nvSpPr>
        <dsp:cNvPr id="0" name=""/>
        <dsp:cNvSpPr/>
      </dsp:nvSpPr>
      <dsp:spPr>
        <a:xfrm>
          <a:off x="10903065" y="3068880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1">
                  <a:lumMod val="75000"/>
                </a:schemeClr>
              </a:solidFill>
            </a:rPr>
            <a:t>Focused Evaluation</a:t>
          </a:r>
        </a:p>
      </dsp:txBody>
      <dsp:txXfrm>
        <a:off x="10920903" y="3086718"/>
        <a:ext cx="938770" cy="573352"/>
      </dsp:txXfrm>
    </dsp:sp>
    <dsp:sp modelId="{E9789FA5-EC98-4E8B-AE24-71241F8C6371}">
      <dsp:nvSpPr>
        <dsp:cNvPr id="0" name=""/>
        <dsp:cNvSpPr/>
      </dsp:nvSpPr>
      <dsp:spPr>
        <a:xfrm>
          <a:off x="10781260" y="2155336"/>
          <a:ext cx="121805" cy="1979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343"/>
              </a:lnTo>
              <a:lnTo>
                <a:pt x="121805" y="1979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9DC00C-086D-483C-8125-075048723D59}">
      <dsp:nvSpPr>
        <dsp:cNvPr id="0" name=""/>
        <dsp:cNvSpPr/>
      </dsp:nvSpPr>
      <dsp:spPr>
        <a:xfrm>
          <a:off x="10903065" y="3830166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Basic is </a:t>
          </a:r>
          <a:r>
            <a:rPr lang="en-US" sz="1100" u="sng" kern="1200" dirty="0" smtClean="0">
              <a:solidFill>
                <a:srgbClr val="FF0000"/>
              </a:solidFill>
            </a:rPr>
            <a:t>NOT</a:t>
          </a:r>
          <a:r>
            <a:rPr lang="en-US" sz="1100" kern="1200" dirty="0" smtClean="0">
              <a:solidFill>
                <a:srgbClr val="FF0000"/>
              </a:solidFill>
            </a:rPr>
            <a:t> OK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10920903" y="3848004"/>
        <a:ext cx="938770" cy="573352"/>
      </dsp:txXfrm>
    </dsp:sp>
    <dsp:sp modelId="{1C18312F-2B82-4BFF-B7CE-0E1FFD3683DA}">
      <dsp:nvSpPr>
        <dsp:cNvPr id="0" name=""/>
        <dsp:cNvSpPr/>
      </dsp:nvSpPr>
      <dsp:spPr>
        <a:xfrm>
          <a:off x="10781260" y="2155336"/>
          <a:ext cx="121805" cy="2740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629"/>
              </a:lnTo>
              <a:lnTo>
                <a:pt x="121805" y="2740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40221-60DC-4742-8860-8E444A3ED477}">
      <dsp:nvSpPr>
        <dsp:cNvPr id="0" name=""/>
        <dsp:cNvSpPr/>
      </dsp:nvSpPr>
      <dsp:spPr>
        <a:xfrm>
          <a:off x="10903065" y="4591452"/>
          <a:ext cx="974446" cy="6090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accent6">
                  <a:lumMod val="75000"/>
                </a:schemeClr>
              </a:solidFill>
            </a:rPr>
            <a:t>2 Observations</a:t>
          </a:r>
          <a:endParaRPr lang="en-US" sz="11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10920903" y="4609290"/>
        <a:ext cx="938770" cy="5733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83DB2-EDB3-4AB8-BC0A-7E25F760A5F5}">
      <dsp:nvSpPr>
        <dsp:cNvPr id="0" name=""/>
        <dsp:cNvSpPr/>
      </dsp:nvSpPr>
      <dsp:spPr>
        <a:xfrm>
          <a:off x="4422" y="392038"/>
          <a:ext cx="1854981" cy="21823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6DD7C-6E1A-456B-8489-1B47028CA23D}">
      <dsp:nvSpPr>
        <dsp:cNvPr id="0" name=""/>
        <dsp:cNvSpPr/>
      </dsp:nvSpPr>
      <dsp:spPr>
        <a:xfrm>
          <a:off x="4422" y="473997"/>
          <a:ext cx="136273" cy="136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E70BA5-ED55-42C6-8DDA-1FF9D046D0AF}">
      <dsp:nvSpPr>
        <dsp:cNvPr id="0" name=""/>
        <dsp:cNvSpPr/>
      </dsp:nvSpPr>
      <dsp:spPr>
        <a:xfrm>
          <a:off x="4422" y="0"/>
          <a:ext cx="1854981" cy="392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Teacher</a:t>
          </a:r>
          <a:endParaRPr lang="en-US" sz="2400" u="sng" kern="1200" dirty="0"/>
        </a:p>
      </dsp:txBody>
      <dsp:txXfrm>
        <a:off x="4422" y="0"/>
        <a:ext cx="1854981" cy="392038"/>
      </dsp:txXfrm>
    </dsp:sp>
    <dsp:sp modelId="{C7B4B6D6-89FA-41B1-BEE0-8354278A8D6C}">
      <dsp:nvSpPr>
        <dsp:cNvPr id="0" name=""/>
        <dsp:cNvSpPr/>
      </dsp:nvSpPr>
      <dsp:spPr>
        <a:xfrm>
          <a:off x="4422" y="791647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0813AB-70EF-4CD4-A6B3-7E6F6C8CD2F6}">
      <dsp:nvSpPr>
        <dsp:cNvPr id="0" name=""/>
        <dsp:cNvSpPr/>
      </dsp:nvSpPr>
      <dsp:spPr>
        <a:xfrm>
          <a:off x="134270" y="700959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Carrie </a:t>
          </a:r>
          <a:r>
            <a:rPr lang="en-US" sz="1400" kern="1200" dirty="0" err="1" smtClean="0"/>
            <a:t>Oakey</a:t>
          </a:r>
          <a:endParaRPr lang="en-US" sz="1400" kern="1200" dirty="0"/>
        </a:p>
      </dsp:txBody>
      <dsp:txXfrm>
        <a:off x="134270" y="700959"/>
        <a:ext cx="1725132" cy="317646"/>
      </dsp:txXfrm>
    </dsp:sp>
    <dsp:sp modelId="{A640F044-E8B4-495D-A030-60285DE6CB77}">
      <dsp:nvSpPr>
        <dsp:cNvPr id="0" name=""/>
        <dsp:cNvSpPr/>
      </dsp:nvSpPr>
      <dsp:spPr>
        <a:xfrm>
          <a:off x="4422" y="1109293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42663"/>
              <a:satOff val="5263"/>
              <a:lumOff val="-77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85C68D-1930-499E-8BED-5BB46AAC9861}">
      <dsp:nvSpPr>
        <dsp:cNvPr id="0" name=""/>
        <dsp:cNvSpPr/>
      </dsp:nvSpPr>
      <dsp:spPr>
        <a:xfrm>
          <a:off x="134270" y="1018605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Ben Dover</a:t>
          </a:r>
          <a:endParaRPr lang="en-US" sz="1400" kern="1200" dirty="0"/>
        </a:p>
      </dsp:txBody>
      <dsp:txXfrm>
        <a:off x="134270" y="1018605"/>
        <a:ext cx="1725132" cy="317646"/>
      </dsp:txXfrm>
    </dsp:sp>
    <dsp:sp modelId="{7F1DF541-9275-4001-9AC8-BABFE75B1F55}">
      <dsp:nvSpPr>
        <dsp:cNvPr id="0" name=""/>
        <dsp:cNvSpPr/>
      </dsp:nvSpPr>
      <dsp:spPr>
        <a:xfrm>
          <a:off x="4422" y="1426940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85326"/>
              <a:satOff val="10526"/>
              <a:lumOff val="-154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3EFE7B-BC59-4C88-974E-65A83E324549}">
      <dsp:nvSpPr>
        <dsp:cNvPr id="0" name=""/>
        <dsp:cNvSpPr/>
      </dsp:nvSpPr>
      <dsp:spPr>
        <a:xfrm>
          <a:off x="134270" y="1336252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Herbie Hind</a:t>
          </a:r>
          <a:endParaRPr lang="en-US" sz="1400" kern="1200" dirty="0"/>
        </a:p>
      </dsp:txBody>
      <dsp:txXfrm>
        <a:off x="134270" y="1336252"/>
        <a:ext cx="1725132" cy="317646"/>
      </dsp:txXfrm>
    </dsp:sp>
    <dsp:sp modelId="{63658723-6840-43A6-BF4A-59164D2F8ABB}">
      <dsp:nvSpPr>
        <dsp:cNvPr id="0" name=""/>
        <dsp:cNvSpPr/>
      </dsp:nvSpPr>
      <dsp:spPr>
        <a:xfrm>
          <a:off x="4422" y="1744586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427989"/>
              <a:satOff val="15789"/>
              <a:lumOff val="-23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4AF891-E9ED-4A9D-93C3-23441F36ED8A}">
      <dsp:nvSpPr>
        <dsp:cNvPr id="0" name=""/>
        <dsp:cNvSpPr/>
      </dsp:nvSpPr>
      <dsp:spPr>
        <a:xfrm>
          <a:off x="134270" y="1653898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Constance </a:t>
          </a:r>
          <a:r>
            <a:rPr lang="en-US" sz="1400" kern="1200" dirty="0" err="1" smtClean="0"/>
            <a:t>Noring</a:t>
          </a:r>
          <a:endParaRPr lang="en-US" sz="1400" kern="1200" dirty="0"/>
        </a:p>
      </dsp:txBody>
      <dsp:txXfrm>
        <a:off x="134270" y="1653898"/>
        <a:ext cx="1725132" cy="317646"/>
      </dsp:txXfrm>
    </dsp:sp>
    <dsp:sp modelId="{9DBAC880-78B5-47B4-9A5A-F3DB8BF34D2E}">
      <dsp:nvSpPr>
        <dsp:cNvPr id="0" name=""/>
        <dsp:cNvSpPr/>
      </dsp:nvSpPr>
      <dsp:spPr>
        <a:xfrm>
          <a:off x="1952152" y="392038"/>
          <a:ext cx="1854981" cy="218233"/>
        </a:xfrm>
        <a:prstGeom prst="rect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635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A6C14-6B45-4760-B283-6CE1F82D223E}">
      <dsp:nvSpPr>
        <dsp:cNvPr id="0" name=""/>
        <dsp:cNvSpPr/>
      </dsp:nvSpPr>
      <dsp:spPr>
        <a:xfrm>
          <a:off x="1952152" y="473997"/>
          <a:ext cx="136273" cy="136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1FBC9-7BDB-4C16-A014-D31CDF843887}">
      <dsp:nvSpPr>
        <dsp:cNvPr id="0" name=""/>
        <dsp:cNvSpPr/>
      </dsp:nvSpPr>
      <dsp:spPr>
        <a:xfrm>
          <a:off x="1952152" y="0"/>
          <a:ext cx="1854981" cy="392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Status</a:t>
          </a:r>
          <a:endParaRPr lang="en-US" sz="2400" u="sng" kern="1200" dirty="0"/>
        </a:p>
      </dsp:txBody>
      <dsp:txXfrm>
        <a:off x="1952152" y="0"/>
        <a:ext cx="1854981" cy="392038"/>
      </dsp:txXfrm>
    </dsp:sp>
    <dsp:sp modelId="{97BC3E1B-FFE5-40FE-853C-7F8FDA2FAAA1}">
      <dsp:nvSpPr>
        <dsp:cNvPr id="0" name=""/>
        <dsp:cNvSpPr/>
      </dsp:nvSpPr>
      <dsp:spPr>
        <a:xfrm>
          <a:off x="1952152" y="791647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570652"/>
              <a:satOff val="21053"/>
              <a:lumOff val="-309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56B8D-C62F-40FD-86F5-61C0624EED79}">
      <dsp:nvSpPr>
        <dsp:cNvPr id="0" name=""/>
        <dsp:cNvSpPr/>
      </dsp:nvSpPr>
      <dsp:spPr>
        <a:xfrm>
          <a:off x="2082001" y="700959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Provisional</a:t>
          </a:r>
          <a:endParaRPr lang="en-US" sz="1400" kern="1200" dirty="0"/>
        </a:p>
      </dsp:txBody>
      <dsp:txXfrm>
        <a:off x="2082001" y="700959"/>
        <a:ext cx="1725132" cy="317646"/>
      </dsp:txXfrm>
    </dsp:sp>
    <dsp:sp modelId="{EA70791A-2D61-4D1B-AF83-408A9FE4385E}">
      <dsp:nvSpPr>
        <dsp:cNvPr id="0" name=""/>
        <dsp:cNvSpPr/>
      </dsp:nvSpPr>
      <dsp:spPr>
        <a:xfrm>
          <a:off x="1952152" y="1109293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713316"/>
              <a:satOff val="26316"/>
              <a:lumOff val="-387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A5ED7-F08F-4A4E-9461-207243A45428}">
      <dsp:nvSpPr>
        <dsp:cNvPr id="0" name=""/>
        <dsp:cNvSpPr/>
      </dsp:nvSpPr>
      <dsp:spPr>
        <a:xfrm>
          <a:off x="2082001" y="1018605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Continuing</a:t>
          </a:r>
          <a:endParaRPr lang="en-US" sz="1400" kern="1200" dirty="0"/>
        </a:p>
      </dsp:txBody>
      <dsp:txXfrm>
        <a:off x="2082001" y="1018605"/>
        <a:ext cx="1725132" cy="317646"/>
      </dsp:txXfrm>
    </dsp:sp>
    <dsp:sp modelId="{1AAD2458-6E42-43C4-8E81-62E4A13AD862}">
      <dsp:nvSpPr>
        <dsp:cNvPr id="0" name=""/>
        <dsp:cNvSpPr/>
      </dsp:nvSpPr>
      <dsp:spPr>
        <a:xfrm>
          <a:off x="1952152" y="1426940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855979"/>
              <a:satOff val="31579"/>
              <a:lumOff val="-464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A3DF9E-19A4-4E43-9730-E6774006A34A}">
      <dsp:nvSpPr>
        <dsp:cNvPr id="0" name=""/>
        <dsp:cNvSpPr/>
      </dsp:nvSpPr>
      <dsp:spPr>
        <a:xfrm>
          <a:off x="2082001" y="1336252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Provisional</a:t>
          </a:r>
          <a:endParaRPr lang="en-US" sz="1400" kern="1200" dirty="0"/>
        </a:p>
      </dsp:txBody>
      <dsp:txXfrm>
        <a:off x="2082001" y="1336252"/>
        <a:ext cx="1725132" cy="317646"/>
      </dsp:txXfrm>
    </dsp:sp>
    <dsp:sp modelId="{22B1E5CC-9F90-4925-AC29-56BE42B46124}">
      <dsp:nvSpPr>
        <dsp:cNvPr id="0" name=""/>
        <dsp:cNvSpPr/>
      </dsp:nvSpPr>
      <dsp:spPr>
        <a:xfrm>
          <a:off x="1952152" y="1744586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998642"/>
              <a:satOff val="36842"/>
              <a:lumOff val="-541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28F8D-8337-4764-A0C7-8F31E85756A2}">
      <dsp:nvSpPr>
        <dsp:cNvPr id="0" name=""/>
        <dsp:cNvSpPr/>
      </dsp:nvSpPr>
      <dsp:spPr>
        <a:xfrm>
          <a:off x="2082001" y="1653898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Provisional</a:t>
          </a:r>
          <a:endParaRPr lang="en-US" sz="1400" kern="1200" dirty="0"/>
        </a:p>
      </dsp:txBody>
      <dsp:txXfrm>
        <a:off x="2082001" y="1653898"/>
        <a:ext cx="1725132" cy="317646"/>
      </dsp:txXfrm>
    </dsp:sp>
    <dsp:sp modelId="{D6A93B97-7469-421C-8A15-560ED6D41B4C}">
      <dsp:nvSpPr>
        <dsp:cNvPr id="0" name=""/>
        <dsp:cNvSpPr/>
      </dsp:nvSpPr>
      <dsp:spPr>
        <a:xfrm>
          <a:off x="3899882" y="392038"/>
          <a:ext cx="1854981" cy="218233"/>
        </a:xfrm>
        <a:prstGeom prst="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B7CED-259D-4588-8BF5-730BE5663345}">
      <dsp:nvSpPr>
        <dsp:cNvPr id="0" name=""/>
        <dsp:cNvSpPr/>
      </dsp:nvSpPr>
      <dsp:spPr>
        <a:xfrm>
          <a:off x="3899882" y="473997"/>
          <a:ext cx="136273" cy="136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3849C0-5207-4389-9D69-A4F9745AE8E8}">
      <dsp:nvSpPr>
        <dsp:cNvPr id="0" name=""/>
        <dsp:cNvSpPr/>
      </dsp:nvSpPr>
      <dsp:spPr>
        <a:xfrm>
          <a:off x="3899882" y="0"/>
          <a:ext cx="1854981" cy="392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Comp/Focus</a:t>
          </a:r>
          <a:endParaRPr lang="en-US" sz="2400" u="sng" kern="1200" dirty="0"/>
        </a:p>
      </dsp:txBody>
      <dsp:txXfrm>
        <a:off x="3899882" y="0"/>
        <a:ext cx="1854981" cy="392038"/>
      </dsp:txXfrm>
    </dsp:sp>
    <dsp:sp modelId="{28469992-19A0-49B8-84FE-BB8026F1FC5C}">
      <dsp:nvSpPr>
        <dsp:cNvPr id="0" name=""/>
        <dsp:cNvSpPr/>
      </dsp:nvSpPr>
      <dsp:spPr>
        <a:xfrm>
          <a:off x="3899882" y="791647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141305"/>
              <a:satOff val="42105"/>
              <a:lumOff val="-619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3FC01-899F-4F21-8A63-443CB949D8E1}">
      <dsp:nvSpPr>
        <dsp:cNvPr id="0" name=""/>
        <dsp:cNvSpPr/>
      </dsp:nvSpPr>
      <dsp:spPr>
        <a:xfrm>
          <a:off x="4029731" y="700959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Comprehensive</a:t>
          </a:r>
          <a:endParaRPr lang="en-US" sz="1400" kern="1200" dirty="0"/>
        </a:p>
      </dsp:txBody>
      <dsp:txXfrm>
        <a:off x="4029731" y="700959"/>
        <a:ext cx="1725132" cy="317646"/>
      </dsp:txXfrm>
    </dsp:sp>
    <dsp:sp modelId="{DF29407B-A76D-401F-B138-FE509FAD850C}">
      <dsp:nvSpPr>
        <dsp:cNvPr id="0" name=""/>
        <dsp:cNvSpPr/>
      </dsp:nvSpPr>
      <dsp:spPr>
        <a:xfrm>
          <a:off x="3899882" y="1109293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283968"/>
              <a:satOff val="47368"/>
              <a:lumOff val="-696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D2D256-9313-4A0D-8671-3C6EB27C4144}">
      <dsp:nvSpPr>
        <dsp:cNvPr id="0" name=""/>
        <dsp:cNvSpPr/>
      </dsp:nvSpPr>
      <dsp:spPr>
        <a:xfrm>
          <a:off x="4029731" y="1018605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Focused</a:t>
          </a:r>
          <a:endParaRPr lang="en-US" sz="1400" kern="1200" dirty="0"/>
        </a:p>
      </dsp:txBody>
      <dsp:txXfrm>
        <a:off x="4029731" y="1018605"/>
        <a:ext cx="1725132" cy="317646"/>
      </dsp:txXfrm>
    </dsp:sp>
    <dsp:sp modelId="{779D8374-BBEC-4755-BC99-97561BFBBFAE}">
      <dsp:nvSpPr>
        <dsp:cNvPr id="0" name=""/>
        <dsp:cNvSpPr/>
      </dsp:nvSpPr>
      <dsp:spPr>
        <a:xfrm>
          <a:off x="3899882" y="1426940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426631"/>
              <a:satOff val="52632"/>
              <a:lumOff val="-774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B166BB-2577-4431-82FC-FC4F2491130A}">
      <dsp:nvSpPr>
        <dsp:cNvPr id="0" name=""/>
        <dsp:cNvSpPr/>
      </dsp:nvSpPr>
      <dsp:spPr>
        <a:xfrm>
          <a:off x="4029731" y="1336252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Comprehensive</a:t>
          </a:r>
          <a:endParaRPr lang="en-US" sz="1400" kern="1200" dirty="0"/>
        </a:p>
      </dsp:txBody>
      <dsp:txXfrm>
        <a:off x="4029731" y="1336252"/>
        <a:ext cx="1725132" cy="317646"/>
      </dsp:txXfrm>
    </dsp:sp>
    <dsp:sp modelId="{1F8C6F8A-8743-4FBD-B393-0808BF4B86E5}">
      <dsp:nvSpPr>
        <dsp:cNvPr id="0" name=""/>
        <dsp:cNvSpPr/>
      </dsp:nvSpPr>
      <dsp:spPr>
        <a:xfrm>
          <a:off x="3899882" y="1744586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569294"/>
              <a:satOff val="57895"/>
              <a:lumOff val="-851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659C2-A648-463D-AEBE-7B563144E41C}">
      <dsp:nvSpPr>
        <dsp:cNvPr id="0" name=""/>
        <dsp:cNvSpPr/>
      </dsp:nvSpPr>
      <dsp:spPr>
        <a:xfrm>
          <a:off x="4029731" y="1653898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Comprehensive</a:t>
          </a:r>
          <a:endParaRPr lang="en-US" sz="1400" kern="1200" dirty="0"/>
        </a:p>
      </dsp:txBody>
      <dsp:txXfrm>
        <a:off x="4029731" y="1653898"/>
        <a:ext cx="1725132" cy="317646"/>
      </dsp:txXfrm>
    </dsp:sp>
    <dsp:sp modelId="{876CE7BC-02CB-4424-BCD4-4965D056FC75}">
      <dsp:nvSpPr>
        <dsp:cNvPr id="0" name=""/>
        <dsp:cNvSpPr/>
      </dsp:nvSpPr>
      <dsp:spPr>
        <a:xfrm>
          <a:off x="5847613" y="392038"/>
          <a:ext cx="1854981" cy="218233"/>
        </a:xfrm>
        <a:prstGeom prst="rect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635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72C174-C758-4E0A-ADFD-C070EC37FA94}">
      <dsp:nvSpPr>
        <dsp:cNvPr id="0" name=""/>
        <dsp:cNvSpPr/>
      </dsp:nvSpPr>
      <dsp:spPr>
        <a:xfrm>
          <a:off x="5847613" y="473997"/>
          <a:ext cx="136273" cy="136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368FF6-F8B6-4174-AA4B-480678AF8624}">
      <dsp:nvSpPr>
        <dsp:cNvPr id="0" name=""/>
        <dsp:cNvSpPr/>
      </dsp:nvSpPr>
      <dsp:spPr>
        <a:xfrm>
          <a:off x="5847613" y="0"/>
          <a:ext cx="1854981" cy="392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Basic OK?</a:t>
          </a:r>
          <a:endParaRPr lang="en-US" sz="2400" u="sng" kern="1200" dirty="0"/>
        </a:p>
      </dsp:txBody>
      <dsp:txXfrm>
        <a:off x="5847613" y="0"/>
        <a:ext cx="1854981" cy="392038"/>
      </dsp:txXfrm>
    </dsp:sp>
    <dsp:sp modelId="{7176E54E-5EFE-433A-9C60-258A221BF269}">
      <dsp:nvSpPr>
        <dsp:cNvPr id="0" name=""/>
        <dsp:cNvSpPr/>
      </dsp:nvSpPr>
      <dsp:spPr>
        <a:xfrm>
          <a:off x="5847613" y="791647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711957"/>
              <a:satOff val="63158"/>
              <a:lumOff val="-928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A8AA21-DB1D-4B19-BC22-8FAD7697C5D4}">
      <dsp:nvSpPr>
        <dsp:cNvPr id="0" name=""/>
        <dsp:cNvSpPr/>
      </dsp:nvSpPr>
      <dsp:spPr>
        <a:xfrm>
          <a:off x="5977461" y="700959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Not OK</a:t>
          </a:r>
          <a:endParaRPr lang="en-US" sz="1400" kern="1200" dirty="0"/>
        </a:p>
      </dsp:txBody>
      <dsp:txXfrm>
        <a:off x="5977461" y="700959"/>
        <a:ext cx="1725132" cy="317646"/>
      </dsp:txXfrm>
    </dsp:sp>
    <dsp:sp modelId="{3C3A4278-F24C-4B43-BA68-AA9ED4D4F183}">
      <dsp:nvSpPr>
        <dsp:cNvPr id="0" name=""/>
        <dsp:cNvSpPr/>
      </dsp:nvSpPr>
      <dsp:spPr>
        <a:xfrm>
          <a:off x="5847613" y="1109293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854620"/>
              <a:satOff val="68421"/>
              <a:lumOff val="-1006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0F8F3F-09D0-4369-B187-728FE210C43C}">
      <dsp:nvSpPr>
        <dsp:cNvPr id="0" name=""/>
        <dsp:cNvSpPr/>
      </dsp:nvSpPr>
      <dsp:spPr>
        <a:xfrm>
          <a:off x="5977461" y="1018605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Not OK</a:t>
          </a:r>
          <a:endParaRPr lang="en-US" sz="1400" kern="1200" dirty="0"/>
        </a:p>
      </dsp:txBody>
      <dsp:txXfrm>
        <a:off x="5977461" y="1018605"/>
        <a:ext cx="1725132" cy="317646"/>
      </dsp:txXfrm>
    </dsp:sp>
    <dsp:sp modelId="{AEA69BC3-DCFD-4934-B7ED-C2A8C37321F8}">
      <dsp:nvSpPr>
        <dsp:cNvPr id="0" name=""/>
        <dsp:cNvSpPr/>
      </dsp:nvSpPr>
      <dsp:spPr>
        <a:xfrm>
          <a:off x="5847613" y="1426940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997284"/>
              <a:satOff val="73684"/>
              <a:lumOff val="-1083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9D88B2-31D0-43A5-B8FE-582C0627C847}">
      <dsp:nvSpPr>
        <dsp:cNvPr id="0" name=""/>
        <dsp:cNvSpPr/>
      </dsp:nvSpPr>
      <dsp:spPr>
        <a:xfrm>
          <a:off x="5977461" y="1336252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OK</a:t>
          </a:r>
          <a:endParaRPr lang="en-US" sz="1400" kern="1200" dirty="0"/>
        </a:p>
      </dsp:txBody>
      <dsp:txXfrm>
        <a:off x="5977461" y="1336252"/>
        <a:ext cx="1725132" cy="317646"/>
      </dsp:txXfrm>
    </dsp:sp>
    <dsp:sp modelId="{4694BFE3-1B11-46F4-AF95-7B448AE1D62F}">
      <dsp:nvSpPr>
        <dsp:cNvPr id="0" name=""/>
        <dsp:cNvSpPr/>
      </dsp:nvSpPr>
      <dsp:spPr>
        <a:xfrm>
          <a:off x="5847613" y="1744586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139947"/>
              <a:satOff val="78947"/>
              <a:lumOff val="-1161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648ED2-2A38-4594-BFFF-D7617861E08D}">
      <dsp:nvSpPr>
        <dsp:cNvPr id="0" name=""/>
        <dsp:cNvSpPr/>
      </dsp:nvSpPr>
      <dsp:spPr>
        <a:xfrm>
          <a:off x="5977461" y="1653898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OK</a:t>
          </a:r>
          <a:endParaRPr lang="en-US" sz="1400" kern="1200" dirty="0"/>
        </a:p>
      </dsp:txBody>
      <dsp:txXfrm>
        <a:off x="5977461" y="1653898"/>
        <a:ext cx="1725132" cy="317646"/>
      </dsp:txXfrm>
    </dsp:sp>
    <dsp:sp modelId="{D59BA6DD-3C1C-4A8B-BE2B-7FD48F6E35F8}">
      <dsp:nvSpPr>
        <dsp:cNvPr id="0" name=""/>
        <dsp:cNvSpPr/>
      </dsp:nvSpPr>
      <dsp:spPr>
        <a:xfrm>
          <a:off x="7795343" y="392038"/>
          <a:ext cx="1854981" cy="218233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6D1D1-FA71-44BE-AD57-4CBD984BB854}">
      <dsp:nvSpPr>
        <dsp:cNvPr id="0" name=""/>
        <dsp:cNvSpPr/>
      </dsp:nvSpPr>
      <dsp:spPr>
        <a:xfrm>
          <a:off x="7795343" y="473997"/>
          <a:ext cx="136273" cy="1362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26D3B6-03F6-4958-B72B-C22CE1995CC3}">
      <dsp:nvSpPr>
        <dsp:cNvPr id="0" name=""/>
        <dsp:cNvSpPr/>
      </dsp:nvSpPr>
      <dsp:spPr>
        <a:xfrm>
          <a:off x="7795343" y="0"/>
          <a:ext cx="1854981" cy="392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u="sng" kern="1200" dirty="0" smtClean="0"/>
            <a:t>Obs. Required</a:t>
          </a:r>
          <a:endParaRPr lang="en-US" sz="2400" u="sng" kern="1200" dirty="0"/>
        </a:p>
      </dsp:txBody>
      <dsp:txXfrm>
        <a:off x="7795343" y="0"/>
        <a:ext cx="1854981" cy="392038"/>
      </dsp:txXfrm>
    </dsp:sp>
    <dsp:sp modelId="{85804E59-D58B-413D-B63B-9502CCF918AF}">
      <dsp:nvSpPr>
        <dsp:cNvPr id="0" name=""/>
        <dsp:cNvSpPr/>
      </dsp:nvSpPr>
      <dsp:spPr>
        <a:xfrm>
          <a:off x="7795343" y="791647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282610"/>
              <a:satOff val="84211"/>
              <a:lumOff val="-1238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E5D60-FA53-483F-A6D5-0B33B82D3ED4}">
      <dsp:nvSpPr>
        <dsp:cNvPr id="0" name=""/>
        <dsp:cNvSpPr/>
      </dsp:nvSpPr>
      <dsp:spPr>
        <a:xfrm>
          <a:off x="7925192" y="700959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</a:t>
          </a:r>
          <a:endParaRPr lang="en-US" sz="1400" kern="1200" dirty="0"/>
        </a:p>
      </dsp:txBody>
      <dsp:txXfrm>
        <a:off x="7925192" y="700959"/>
        <a:ext cx="1725132" cy="317646"/>
      </dsp:txXfrm>
    </dsp:sp>
    <dsp:sp modelId="{648ECDC8-9C53-4D76-AF56-7B8A28FB97BC}">
      <dsp:nvSpPr>
        <dsp:cNvPr id="0" name=""/>
        <dsp:cNvSpPr/>
      </dsp:nvSpPr>
      <dsp:spPr>
        <a:xfrm>
          <a:off x="7795343" y="1109293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425273"/>
              <a:satOff val="89474"/>
              <a:lumOff val="-1315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431560-A639-400A-9DF5-14935B5D1A5B}">
      <dsp:nvSpPr>
        <dsp:cNvPr id="0" name=""/>
        <dsp:cNvSpPr/>
      </dsp:nvSpPr>
      <dsp:spPr>
        <a:xfrm>
          <a:off x="7925192" y="1018605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</a:t>
          </a:r>
          <a:endParaRPr lang="en-US" sz="1400" kern="1200" dirty="0"/>
        </a:p>
      </dsp:txBody>
      <dsp:txXfrm>
        <a:off x="7925192" y="1018605"/>
        <a:ext cx="1725132" cy="317646"/>
      </dsp:txXfrm>
    </dsp:sp>
    <dsp:sp modelId="{98F92AE8-953C-4036-87DC-9E107922A431}">
      <dsp:nvSpPr>
        <dsp:cNvPr id="0" name=""/>
        <dsp:cNvSpPr/>
      </dsp:nvSpPr>
      <dsp:spPr>
        <a:xfrm>
          <a:off x="7795343" y="1426940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567936"/>
              <a:satOff val="94737"/>
              <a:lumOff val="-1393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5321B5-5467-4FCA-8BD8-D15E84ED32AA}">
      <dsp:nvSpPr>
        <dsp:cNvPr id="0" name=""/>
        <dsp:cNvSpPr/>
      </dsp:nvSpPr>
      <dsp:spPr>
        <a:xfrm>
          <a:off x="7925192" y="1336252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 (1-90 day)</a:t>
          </a:r>
          <a:endParaRPr lang="en-US" sz="1400" kern="1200" dirty="0"/>
        </a:p>
      </dsp:txBody>
      <dsp:txXfrm>
        <a:off x="7925192" y="1336252"/>
        <a:ext cx="1725132" cy="317646"/>
      </dsp:txXfrm>
    </dsp:sp>
    <dsp:sp modelId="{36B8ED59-0B9D-4D6A-A9ED-733EF42C3D8F}">
      <dsp:nvSpPr>
        <dsp:cNvPr id="0" name=""/>
        <dsp:cNvSpPr/>
      </dsp:nvSpPr>
      <dsp:spPr>
        <a:xfrm>
          <a:off x="7795343" y="1744586"/>
          <a:ext cx="136270" cy="136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C5C2E4-7A65-4A94-BFA8-D5F2F407EF7A}">
      <dsp:nvSpPr>
        <dsp:cNvPr id="0" name=""/>
        <dsp:cNvSpPr/>
      </dsp:nvSpPr>
      <dsp:spPr>
        <a:xfrm>
          <a:off x="7925192" y="1653898"/>
          <a:ext cx="1725132" cy="317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</a:t>
          </a:r>
          <a:endParaRPr lang="en-US" sz="1400" kern="1200" dirty="0"/>
        </a:p>
      </dsp:txBody>
      <dsp:txXfrm>
        <a:off x="7925192" y="1653898"/>
        <a:ext cx="1725132" cy="317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7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5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3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8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1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8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6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9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5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3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2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00C98-D71D-491E-BC78-FAFB4031A4B7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8912-40F4-4BDC-ACD5-A60EA42567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6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109500445"/>
              </p:ext>
            </p:extLst>
          </p:nvPr>
        </p:nvGraphicFramePr>
        <p:xfrm>
          <a:off x="2859897" y="2299708"/>
          <a:ext cx="5872212" cy="3848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787310" y="5057136"/>
            <a:ext cx="19511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 smtClean="0">
                <a:ln/>
                <a:solidFill>
                  <a:srgbClr val="C00000"/>
                </a:solidFill>
                <a:effectLst/>
                <a:latin typeface="Huxtable" panose="02000506000000020004" pitchFamily="2" charset="0"/>
              </a:rPr>
              <a:t>Long Form</a:t>
            </a:r>
            <a:endParaRPr lang="en-US" sz="3600" b="1" cap="none" spc="0" dirty="0">
              <a:ln/>
              <a:solidFill>
                <a:srgbClr val="C00000"/>
              </a:solidFill>
              <a:effectLst/>
              <a:latin typeface="Huxtable" panose="02000506000000020004" pitchFamily="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627428" y="5057136"/>
            <a:ext cx="20646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dirty="0" smtClean="0">
                <a:ln/>
                <a:solidFill>
                  <a:srgbClr val="C00000"/>
                </a:solidFill>
                <a:latin typeface="Huxtable" panose="02000506000000020004" pitchFamily="2" charset="0"/>
              </a:rPr>
              <a:t>Short Form</a:t>
            </a:r>
            <a:endParaRPr lang="en-US" sz="3600" b="1" cap="none" spc="0" dirty="0">
              <a:ln/>
              <a:solidFill>
                <a:srgbClr val="C00000"/>
              </a:solidFill>
              <a:effectLst/>
              <a:latin typeface="Huxtable" panose="02000506000000020004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8195"/>
            <a:ext cx="3176009" cy="2378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666" y="2604546"/>
            <a:ext cx="3274334" cy="24525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62898" y="347703"/>
            <a:ext cx="78956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urnstown Dam" panose="02000400000000000000" pitchFamily="2" charset="0"/>
              </a:rPr>
              <a:t>Old Evaluation System</a:t>
            </a:r>
            <a:endParaRPr lang="en-US" sz="7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urnstown Dam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0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587501" y="-10302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739901" y="-8778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892301" y="-7254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587501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739901" y="-6873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0" descr="data:image/jpeg;base64,/9j/4AAQSkZJRgABAQAAAQABAAD/2wCEAAkGBhQSEBUUExQVFRUWFhUVFxgVFxUVFBYUFBQVFBQUFBUXHCYeFxkjGRQVHy8gIycpLCwsFR4xNTAqNSYrLCkBCQoKDgwOGg8PGi8kHyQsLCwpLCwsKSksLCwsLCwpLCwsKSwsLCwpLCksLCwsLCwsLCkpLCwsLCwsLCwsLCwsKf/AABEIAMIBAwMBIgACEQEDEQH/xAAbAAACAgMBAAAAAAAAAAAAAAAEBQMGAAECB//EAD4QAAEDAgUBBQcCBAUEAwEAAAEAAhEDIQQFEjFBUQYiYXGBEzKRocHR8EKxFFJi4SMzgpKycsLS8QcVohb/xAAbAQACAwEBAQAAAAAAAAAAAAADBAECBQAGB//EACkRAAMAAgICAQMEAgMAAAAAAAABAgMREiEEMUETIlEFMmFxgZFCofD/2gAMAwEAAhEDEQA/AOXXap8sZZC4IydKe4LBEFRmpQhb9MwfUqq/BX8czS9bYe6js+wZadUIGg2WpnG1Upink43GRoApe+V0Xd9bbSIqKOtZ6LxF6R1inSAocPlz6moNaXHwErZfcK+9kGMNC0cz/wBU8+kK2iZXo8zf2eqtBJpuHpP7JTRonWV7hVwjQ0qqYrI6b3uLh6ix+P3TH0+hVeT21SPPq5upvbaWo7Nskcx9u8PDceYS7FN2CE4a9jsNNdFo7O5y3SQ8gEiDJiQbSCmGCzw0naS/2lPrMkDw+yo9KxCYU6qjI3Xb9l5STf4LPnWDH+bTtyY+TgusqzgPMPjUNj/MPuhcBnIcND46TwR0KixGCp1P8ogEdDafEcLlHzIO/uXGv9j2ti6LnaKgi0hxsL9Hcfsp6eI0j2VYyw2ZU6dA7oR1+iqRwzw4MM6iYvffmeiseTUnGaNUFzCDpduLXiePDolbne3oYxz9NJb/APflBRwRI9jVuD/l1OhiwPpx/ZVx9d+HrdHNPoR9QQnFTM34Vxpu7zRtwdJ2IP0Vf7QZq2s8FoIgQZiTeeELjsJb0/4GOb9pTWAa0Q2xM7k/YLjKMF7R4aTE878WSXC07q85Syi7DgkaXNIBcBdpmzj4KlIiFy6ZuhSfhnwZgiJFp6EHggo6nXmHj3I0vA/QSZkDgTDh0KlqXDg8SRHtGj5Vqf1CWNpmlUHegGCHbtLTyRyOo80FjKlyxlUJ70gFzZJB2fFyWeYMxwSeHFUzGU5cY2kx1jhW/M6sUwwjeCwzIA5APMbA9ChsHlwNN0wQTBBsQRdrgfKf/QKlddA8s8/RWKVNEsKKxuANN0eotEhQ06aumI1j4sIpNRtEIWmiaL1VkcRvgrLKWfDUWk82+yHq19FInmIHmVUa2ZB1Vwm4/LKW+KBVWn0eh+3BusVLp9oHAAWssVeSJ5kXZ6hqdqV2w2EgSqb2VrgGCr5TqAixQPOdc+J6XwqU+OuH+QDOMC11M24Sbs5kbaky7YwQN/mnmZ4prWG6rGRZtorEjr8R0TPgKnDAefx+1v2WfE9iqZI0909d581Su0XZ99GpcWOx4PkV65gsSHtBGxUea5W2o2CAR4p2Mmn2I5Macto8FrSCmPZ3tEaD3Tdp3H1HirPn3YdwJdTEjpyPLqvPa+HLHuT06r0JuNHpzMzD2AtMg7EKmZrhalBxewnSTuOPB3VJcDnj6JsbHccH7FW9mZU61IQZ6g7+RCYU76E+Dw1v2mI8uzkPqD2kA9eD9l3mWUtq1CWQD8j9lziuzxh1SmLDdv26+SFyrMHU5m46cjy+y5/ihmZT1WMAfhC1xBEELJVlNNlVk79CNx+dEjxeDLDfbg8FAyYmu16DJqv7BDVTHKqFQ/4jZsfX4cpS/dNsBmppgDcdPsUJSvkItloZTGJpdHtt5H7Fc5bnTqJLagmLT+r16reXZ/TIuQPO3/tK8zxzX1C5u1h5xyhZJ0XlpvtdE3aDMRWcC0EQCL7mfJJaeEJKNoskq7dn+zzDS1OAcXj0A6DxS1PReI5sBwnZdhw4gguI1B42np5JIyq6kXAGN2mDYj6hWcj+GeaZOqm4ce80G022P7riv2ZpmnOuCdnTYye7I22jZB3saeFSugfKs2Y5rQ8lj2WY/cR0d4ceqZvwwqBzLNcO9p/lcf1MPLHfJVWphTRqQ8bEHwIng9CnGMxNM0WuY8yw92TDwCfc62+irojelpkNGpJDSbAxfYXurPRoP7rYaS3rs5ouL+Bjyt1KqmU4U1i6DsJvySdv3VhyfGyQ1xhwtfkiw/1DbxFlRkY12dZlgwWm8ADug8G/dnpuPMR0muPpQrVjKv8AhuAI4BHgdi3qLfCx2S6tlpcxpDbwTb9TdwfMbfDwXIFmjb6EgcisJcoarTRODMK8rYla0Rdo8wDGR0Bcfp9V5k/NDr1TeZTrtnm+qQP1H/8AI/AqeJlE4b9kYcfJcmW2lnLSAZjwWKuNZZYhcEd9FfkueHqlpsm+H7RPba6Sgo5lKRMbLVvHFfuR3jVlVaxvQVWzd1QkEoDBVdNRcF0OUL36XyjRjUrSQLJlu63bPWeyWKmmfAj5j+ytTzIXlfZ7tCaQiJB+Por9gc3a+mCD6cpLLjaex/FXKHoYPpAqidoeytOq5xjS7qPqOVacdmWlhI3AlVKl2ra6oQ/umd/0n7I3jzSbaBZv2pnmfaDIH0HQ4W4I2PkUGyu5kEEgr13OsMyq0AgEFU/OOxp96lcfy8+h5WjL2kxP6q5OGRZV2gBpaHWcfgfspswytrwIs7r18wqtUoFrojZMsNmzmEA3A46eRV+vTLrHp8pNPa+i7p+xTvBtbWpmR5jofzlD0saytax8D9k4yzAMYSW2kQb26qeHFEXk6212UzMcsNJ3gdj9PNL5V47QsaWOHQT6hUsMS2SNdhsdckS0nqZte6H2WMSzkJst/ZrC06oc1xIdx4DqOt91YcBXfhn6XiWn4H+pviqFleONN4cNwfwL0ehj6dekC73Tzy07b8XtP0SeWB/x2vQT/wDTsquLy4ua64g3nlAZlgH0qTmg6qZ6i7b/ACvz+y6p134V0HvMO3j9iuMDmDtTiGzT3c3cAE8JVoae0D//AFz6tINeP06qb/8Ascfz5KrVGEGDwrrj67sPGiHU3CWgyY5gHflVJ9N1WrA3c4+VzJVl2K5OmOsloD2bajHRUkiCe64/yeEhGvwlNzAWEhxJEH+bfQejunWFWRUqUdTDaYBB8DIcPHoU1ZiqdeNxUsXCYFSNwDw4jZUaOl6QQ/MGljWwQ5pIniOfIz9U+wpbpFyBEGf0u2IPr/y6ERUc0xLNYLDMgapsdQsdXj1TrJ8wLm2Pe91wsdbTZpg/qG3jtyFVnSRZtRGru8iT59Z5BEGUuxr9FJx5IgeZsrH7AmqyzY0kDoR3gWz8YnwlV/tjTFKnvIA1T4mwB+aJD12I+TH4PK84qF9U9Bb7/NCsbCmqm5UaMvQaJ4ykSali4DFijSI4ouDeieYPDEt9EryvCGo8R6q64LK4TXk5lHQz+meNtVdf4KTiacO8kPjhsVZM+yYtdqASbFYaWSnsFrJKaMjzMbxZWn/gMyLDF5B4VzwGEI2JCTdlMP3Are2lCy/LyXz0j0Ph8MPjzr59ifOq7xScDuRv9wvOcTWOpeo5uyWGV51jcH3z5p7wHVx9xm/qMzjac/JmF7QPpkCZb0P06K35PmzKwsb8g7/3VCr4W6kwznMMgkEdFpVj2tGXqW+XyWrNcibVeXRB6j69VTs6yp9I94W4PBVjyntIdUVb/wBXPqPsmeZtZVbaHA+oKji96ZSbrEtM8wbVIMpjhe0NVv6p87/NEZ1kYpjUDbofokgYua4+hpNUhniM1fVs426BcMYoKNNG4WjreGjlL1umXWkiTDZU6rOnjnieihrYFzTDhEL0TJ8A1lMAD88Uv7T0m6QIEnbwHJQ6SXR0XzrSRSWWVi7OZrodod7jrGdpNvhwk1SjCiY+Cl6kahuGepZM10uY7vUxBYTc72HpHpHipccBhj7Rgs4w5vHNwf0/3VWyHtcGAMqeQd9HfddYrtrNV0jVSPdjwFi4efRJ3ie+hz66a79hudZ62s0NaCIMmY6EQI80vy2p7N4fpkCx9eh6pIMcHOOmwJMDoJsFd+zuJH8ORp1Fsy3qCZnxtPwQqWgE/fQNmeTnEPD2uGnQNJvvNwehkqvBpoVYqN23H7OafRWx7vZd6mC6i8EkCe6djfj86JT/AAjq9MhwJ0zofvtEscfURKGn2HuEl/AsfXD8RrYC4SHRG8CXW9CnrWBjva0h/Vp4cw/qb4dRwQqxQxBpvBbYgyFasI8PAczY96Bc037Oc0ct4c3xHVQwcjHBYpr6mqCASefgfDifJVT/AOR8xboDQBLrnizDAt5/sfCbFXHsO+IggERt3rEA9N4XmPajMfbV3Q4Fre62OA20eAmfjHAXNaQjlrb0IKrFFsjH05CGfRRJr8lptP2a9ssWvZrSt0W3J612Uwe/mrrRoQFTez2NDQCrbTzVhG4VfLwW8jb9Gn4uZXhmYfohzqgHMPkqcKYLHN5Cf55nrY0hVPDVz7QzytX9PxVMGT+sVL4z8oKyfNvZGPFWpnaFpCo+JpgOK2K9k5l8WMr5MR8f9RyYVx1tFlzLOteyQ4kcrVKpZTVnWV8eOcfUlPI8nJnrdi1wly5c2JU9MXJXFQgpnYJMB2ut4bHvY6WnzHB8wt4lkBc06NkTrQRM5zDFOqmXeg4CAGFkpoKErYopa5/Aea+AA0CAuWtIV97P5dTfTsJ/mB3nx8Oi4zXsTPepf7fsfoUs6SemGT2wTs72h2ZUPk7/AMvum2Y5WKtRrgZEjUJ48PThUnEYd1MkEEEdU0yXPnUzDpLfmPLw8FSl3sJP2dz7LbXyimWwWtjxAVWzns5pvSv/AE/Y/RHdoc6Y+kGtMmQRHqDPRKMtzpzDB7zenI8W/ZA4v5CY1tFfrN07oR1Ykq29pclJb7YcwTHIOzlVDShVaB1/A37PsDqrGu2Jv9lesThm0m66Ti11gQDNnA9bjZec4R5aQdiLjzV+yeszEaHW1tI1N4cAdvt8EplnobwNemTZfm7qbS2NQ3E8HlSYzElrPaUfdJh7CJDX9R0m3y9GWLy+k9xY2GVIkWgGfkfS6EzDGtFJ7HM0vIDTYQSAADKUGKWl2VTB5Q+u50ECBN+ZPgm+Qn2FTTUBF58nRGoeBB/IUeWUngl4bqZdrwNy0i8Dw3TulgA6lJcHAR7N/MH9L/I29VK7YCtpNiHtfnIp+7/VY3Gp0sHpeV5ucOWG9x+XTntHmpOIiPcJJB8JaAfSSlRqSbe748A8fFVytp6Mpuq7Xyaa0wh6rEZRPCyrRVF0SpcisgrEUaCxE5heRacvzXSY4U+Nxj295psVWjUgpthMaHM0leueNN70IN1je5Z3/Gl1yVMcTcEJNUeWuhG0DLUTgl6BVt9sZV3arrjDsKjp17InCDU6Ao1pFZh1SSD6VGGLVUWTEYSWJfi6ZFktjpUzV8/x3imdg2mAhzSuiK1oCkp07I/oy17F1SnJRDaYhS+yXD7KG9hkcFqzQpaLOSu3MVdltjDs/iCyoOhsfIr0qlRBbC8vwRgr0LLMzY5oveNjv6dVneXL9oewVsDzbs0yqLi/BG4VGzns0+jJiW/zDb16K65tnZpVOrSJg/Ax02XWHzOnXED1ad/7hDmrS2/QzwlLo8lrAgwrV2ap0XUw12lzpJIO4JPHO0bJpm/YwOl1O39PHoeFUMVhTScQQQR1V9ql0BcNFt7RVmMoFthLdLR6RYeC8+fTuiHvc4pz2ZywPrsD7i5jyBIQn0iF30IG4Y9Eyyuq6k8OBgj8g+C9IxmEotaGv032kW+PCq+cdntHep3bvG5Hl1CWdqhlQ49jvCY5mKaL6Kg2/t1HzC12jpdxjiQXe6SObTPyPxVJZXLTuj25i+pAc4ujaTMJdwErI30xtk+JJ1UwdJddpO2rlp8wF3m2DdSwp0OOotGqmTudnQB0v8N0fl+U0nUWE91ztnc6pNvkge1tcGj7J5La06ab+NTzpmfBsu9FOPW+ybesb0eVYsGtULmydZtO+lvdZPoJ9Vqhhi0kOtv8VYc2ptp1h7NoEBpAHUWsOlkPiKbHAun3jIPSR7p+/kh5nyp7E1j0kvgAwwAspnBc04FoRAZKEVuRc+ldYjXYdYu2D0CYhihpVSCjnOBUD6K9vIlvfsIfD2zyucLiIK1TELb6PIRUutA9fAW50Kz9mMv1d4qrsEtXoHY1gLAEl5t/TxbRpfpWOazbr4HWGywRsk2eZVpMhW4NhK88A0rE8fPXNG35KWfHSooVcy9FNp2UDmS9HcLfo8dPQBUF13Rw+q62Kep0I5tHSICpXRfkC1qcbKNtOUxZhpXX8IAhctE8kCMpwi2VjCkZTClFIDdCqiyya9CnMsS98ajMWB+6Fo4ksMg3TnEYYO2S9+WmVQJOcdZZ2lJhtXb+Yb+o5ROe4WlUol5gwO6RvPAnz4Vfp4IhSOpuiLx04QKhb2hteQqXYmdhYReCLmODhYgyPRMsFlJe4DqYVzodlaQbBaD4nf8Asg5KS9hsCVPkJjiGYmlGzh8Wn6gpDUxVXDu0vBLOOnm0/RWPMezjqR10SRHHMfUeC4o16dUaKwAJ4PunyPBS+vlGg6WtP0VvH4BlRntaVzuQOetuHfnmnpVoK9BwmRNolxYSQ6LGLRzKpuMysms4N21kD42Xa5C2VJfIyy7OIpOYbg3HgeqX5z2hbiKjWPb3WNdJ/rf3WOHk0O/3KXG5Y6i2HWOw6GbWVbbiBTxALhLXAgje7QeD1aT/ALVFaldAsd7emA47DPZUInY2PhwUTTwZcNQI724Ox6+qmzHGMqVQRtYXtz/dB1MQWEgG0z5JHJ70hrSfZIMLdGUaASf+OujKGMUJNewFyn6GPsgtIX+LW1wPgBGj0U9KjLdp/PzouXUS0pjgmam23nb+1z8B6r2rrrYnijd6Fns9J8EScNaRsisZhJbt+fnqh8NIsdkeK5LYv5McK0boUUzynPTh3wdlDSp8haxeCnZdeOci40BxZ6xVykveG7WMcN0qzHOvaEwqjQaWo2lUhpSUeDjxVtGpk/ULyRx9BGFfckoomyX0H8Ixr4TDRm8QrDM0iUXRZKEpOkI2hsgWB2cZhjhSAgSSktTtG6dm/P7rO0uI70dB+91WHVDKJjwpztlsccu2WE9pH8R8Ao39o6n83yH2SMFdNVnin8BHEob/AP8AQVP5vkPsuh2geN3fIJV7MrPYoNRKKcUOW9p3eHwUdXtK/wAOtmyk7hGygqB2rzb+x/ugOV+CVG/ksWB7bPpVGzIv/J89vVWTH9vK4p2D2kxpmkRqnoS3nrsvP34IlzCXB09JsS0gAz0sixmIZTh8nSWuHk1wOn4AhVmcb/ckCzTkTTx0/wCk2iw4f/5DxJtU1gGzTobcgwRt4pRnGcYhhNTS8MPOlkA7kW+KR4nMXvBAY4ka3ggGQTEnykBWCnSr4yhDGs0HvBznOawOIu0mIkjjyQ+MtPSQRrJNpuqafv7n7/2cP7T42nTa6XBjmy27Num8g+G/RB4HtVV1sc6zS9okkbkyLAygsdV00NDnv1DulvtHwHN7rhpFh3gSkrWNNI95xcLAXixMHboBZL55WNobwy8k72/+z0ztbnhcygJkOc7VyIsJ8IVNzupDiW3AMtMQbdRxIkeqmwmY+2oezeLwS0+MR8UkxGKcdz6dOvzSuRQvXe/QTFeVvi/j3/JA/HuJkWWv4hx3KhK7ahcUaSRKwJhhksBUjKxCrU7IaY6WJV/GFbQfpMrqizVWXU2DoxN+n5BN/gUyxWGuVvBUACZMW6/3C9hr7RDHaWVA1YSwz9vhMfIKPBYYGQU0q4RpBjpxH0b9UPllPvx4eSiepegudzWWSBlHS+FOSJhHYrBHW23RQ4vLiXW3iVecm9bFMmFd6/JBUwNpCG9lwnGGpksv/KfkUuw575BV1WwGuPRFSoQsqPuiqzxwhdHK5lk9h+Db1TBr7JZQqI8PgSl7AX0VXP681HecfCyTgypc0xsvPn9UE2uVoTGpL43qQ6lTRDGAIClWRVOug2WYSFyaSxtRSByWpEcjhtELmvTgt/1D5D7KfUtVHju/9UfEFL0TPsEraNIiQREnUd5FxG1lqtRp6XA3kWMut5QfyEXWa4sIDTs4i0b2mellptR890G46tFiJPKWoMmK9MwZAkA8ncTwp8nzAUyGPqVGsm+hwbsd4I6dfBZ/BSBqJEEgiQIhxsDHRC/w7A90gkb2guuOsRuEPk5ewnGbTlhuZZlapSokupmoSHPc0Eh0vh52JBJ+Sj7NUq1So5rDTBLNXfJPIYS0ggh12232sUM4OL2kSy1iG6BY8REm5up8Fg2trs9rLmai1w5IcIae6TJ1Ra6FktVWw2OZhaMwOEkPpggljiA4AgETIsbgQebpJiaDg5w6GT8VasTRFHF6qdN9Om8GGva9pOmNQ7+5h0+gQXabDezqB4AIe0jwMiJ+YKFfFzte17IiuOTXw/X9/JWgutSzQt6EE0TWta1rrSs0rjjnUsXULFJx6bj8bpPj4gj/AJXQmFx3fH59R+6WY9xDunwHyBPzXGFqHUN9/wA6L1GdOV0IrEpy9/ksxxzogH5g/wDegMBjXe0En4hTU6ZIm5+J/wDIJY2sWVPDV9UpidNMZ8mJTl/yXOk8O0iAfSEyGWy4WGxCqtDNZIgiZ87bbhXJtbU1j2nofNdkVSkZPl2sWR6f4f8AoT4ih7MQR/OPlKSNpblXPMKAqAT1lKsVloG2yviyrXfsSeXnrRWabhqhHPoAiVBj8vOqQuqQcBBTTe+xme0RuJBsF3jMQRSd/wBJ+dlhBB2UObVoon0Q/lAMstlCxmIJcYvcj1CiZXKmq7mBYk7deUMWkHa32WnvaGlKS1oZUqwiOimFYbpSMRBM9foFO3EtIPp9EvSAvG0x3h8U1FfxDUjp1gj8O8FKWiOOhlQqNdNlE+IHg5p+YXWFAn0KhxFmu/NilKLL4JyCCbD1uoWOdpb7uwE347vTwRFV1yhqbzBE7OdwOTq+qBRZLpnfsWhzg7STINhuCABE+RUNdkuGlou0zADRYiD4m5U1R4DiAXOBaDcAXab7E27yjr4h5DbHSHAAn3RqkR80tTCIDrsdAJ91pH6tgbWE+KHrU2gHgxY6jZwM6vHyRdUOe1wLmix4Pw/9qM4kWIDet2g3IggyLx8kCmFm3romzfGVqraVao5pgDSBqktO82iYNzzC5xuHNWiRquwam+LeY8kGzQaTg4mQXNDZgabRHTf5KKhiXFo6xHwsULloNa338pi/EMggxAcA4QCB4hs7gEET4FRFy6qG0HcGNzMG9hsACD6uUS5DybOta2HlcLaksd6itriFig4v2OpNkbeQ0D5N2WqFNo9Fw8DhcB/gvZZMbRkPLyew84skmNh4T83IHF05vz4onDVOBvf5rK9OLFBhcX0Xu6p/cLcLiIcrVluau1NaPdO44HUzwkBwoFyYRuVvIqDoCjWptCmWU57PQXVAWgeCVV6+kkHZcVMfBah8bWDnEeCy5xuX2JR0D1qwBnhSgAiUsLv0lbpVy23CYHZXQ0p0QUr7U5d/hW6/RGUq3RB9ocwIa0HxUSvvQHJfE82xVNzChqeKcTB2M/srJiXtegzlwkfm9lo616Drypr9y7ALOkkC5PHS30UWgCY6j6JyzKf3PzUdfs86DHPRBpnTlnfsHotBCKp0uiXnDPYboilVI5Stl3/DHGBedQ9f2KkquJDvVLKOZhhuQp25mDP5wEpaK6f4HHtJa0xu0H5IXRd++7THFxE7eC3hsZNNh/pj4W+i6bWDnnf3Bsejj080tRHe2Y5zAWQ1xJlrpIvInu+FgocRJY6G8dR6GJui6lOmKQeD32vBgu3bIEAHm61SrO1EBreR3i2PibJemSn6YHTwwe4DUbxcAciRYqEUdMshxIJaY5HvCYF7FEMpdxsk2lp2tpMRspTQFN5He7wDwQ4E27pkiIsQgUXVa2hXUqNa8uNOzmiJkyQT3gT4FBwZdNph4tEh25A6SnmLw0tb3NOk3MQe8CIcSfEJbWyp1nGNJJp73kiRbogNh5yp9MU1aZB3s4X8QDI+Y+SjfSCKxeBcATYwdh4QCY6SoKlN0C3H91KY5NJpdkAC2FpbCuHNysW4WLiS503Lt1C8qOk7wR1MyF7/ACLaPOuuLOKNVF0W67E3/LIF+GM2TDA0IMud+w/PgkqjRarWhg3JAYtP54rdTLu9PTgX+KZ4SsCCbfupGNGkzF/ApPm5YrWSmIatXvDwK6xNbvgojFYa0x8JS2sO8N/mivVFZeySsZKiriRK1iBDwim05QGxqWR4B6A7S1ASBIFgL23TChT0uSXtDTD6nkR8gul/eRpO9MR1KV+hXMOapcRdcU8RBgo/1GNvAmtokp40nn9kbhcaev7IT2DXbKN1ItVKyCzwr0uh47BtqDdAVsgauMLjCEa3GygvKU4VImxXZxwu1LH4Z7OCrvhsSusRQY4XCFTTCTkqfZTcsxmlgkWDjNt7z+yYnGsdVGmwOuADFokCx8NkaOzdNwcYBh9/IgGEJmWUAPaabPZiWiGkm/ukyespO9oPyinv8kgqsLXAyTFjqMA+XKMo4q7XCxcAbkR3hzxylmGy86iDP+4jnyK3TcQ1ogy0ls2g6TA5StPs7itB7qTnF5Lr6tUAgt7w3EDqCsq4LQKdQSdUscJB97aBPUDdCVsW81JdLZZaABOkyLepXTKhLHOBJcyHD3YsZvzwgNk8Ozt73Brh7P3gYJBJsLkGePotVKc0RU1C4JENPvNM6ZnzRDMeJ1aZG4DpiHeHC5wlBlQPDi5ul06RA7ru9In1QKIUi59YOiCBYuE/1cT5qChVBsRsfzhF/wAHT0kSbO9n5tddpUBwIFSxkOFj4+u3PwVAi0B5jQESOP2KWyrA/LiQR1SV+EIMIsV1pjmK1rTIpWLr2JWkXaDckXPDJhT2WLF9Ao87k9krN0W33QsWJfICYzwp7qZ4JoLDImBzdYsWXn9P+ytftBsWLJFV/wAz1W1ivj9MHBzmA7wRdDYLFiDXpDWP0YRdVvMv813msWKI9hP+QlxnvKGpssWIzNKP2o6wZumbtlixDYDyP3AikYsWJWij9BuFKOfssWKoFgdNxl1+ilqNGkGOW/8AILaxCyFV8HVZu/mUuYP8P/W/91ixLUGXpm8xpgewgATMwN+4d0qed/VYsSof8BeFqkMABMFjJEmDABEjlQPedRudm/8AcsWIbOftkWHcZd/10/8AlCkPv/6z+6xYqP2XY2p8eqV44f4h/OAsWLqIoEIWLFiqSf/Z"/>
          <p:cNvSpPr>
            <a:spLocks noChangeAspect="1" noChangeArrowheads="1"/>
          </p:cNvSpPr>
          <p:nvPr/>
        </p:nvSpPr>
        <p:spPr bwMode="auto">
          <a:xfrm>
            <a:off x="1587501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90436" y="936292"/>
            <a:ext cx="702506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/>
                <a:solidFill>
                  <a:srgbClr val="C00000"/>
                </a:solidFill>
              </a:rPr>
              <a:t>Linking CONTENT to standards</a:t>
            </a:r>
          </a:p>
          <a:p>
            <a:pPr algn="ctr"/>
            <a:endParaRPr lang="en-US" sz="3200" b="1" dirty="0">
              <a:ln/>
              <a:solidFill>
                <a:srgbClr val="C00000"/>
              </a:solidFill>
            </a:endParaRPr>
          </a:p>
          <a:p>
            <a:pPr algn="ctr"/>
            <a:r>
              <a:rPr lang="en-US" sz="2800" u="sng" dirty="0">
                <a:ln/>
                <a:solidFill>
                  <a:srgbClr val="C00000"/>
                </a:solidFill>
              </a:rPr>
              <a:t>Teachers</a:t>
            </a:r>
            <a:r>
              <a:rPr lang="en-US" sz="2800" dirty="0">
                <a:ln/>
                <a:solidFill>
                  <a:srgbClr val="C00000"/>
                </a:solidFill>
              </a:rPr>
              <a:t>                 </a:t>
            </a:r>
            <a:r>
              <a:rPr lang="en-US" sz="2800" dirty="0" smtClean="0">
                <a:ln/>
                <a:solidFill>
                  <a:srgbClr val="C00000"/>
                </a:solidFill>
              </a:rPr>
              <a:t>                                  </a:t>
            </a:r>
            <a:r>
              <a:rPr lang="en-US" sz="2800" u="sng" dirty="0">
                <a:ln/>
                <a:solidFill>
                  <a:srgbClr val="C00000"/>
                </a:solidFill>
              </a:rPr>
              <a:t>Principals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01001" y="2678806"/>
            <a:ext cx="24989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3152" algn="l"/>
              </a:tabLst>
            </a:pPr>
            <a:r>
              <a:rPr lang="en-US" sz="2400" dirty="0"/>
              <a:t>“assisting instructional staff with alignment </a:t>
            </a:r>
            <a:br>
              <a:rPr lang="en-US" sz="2400" dirty="0"/>
            </a:br>
            <a:r>
              <a:rPr lang="en-US" sz="2400" dirty="0"/>
              <a:t>of curriculum, instruction, and assessment </a:t>
            </a:r>
            <a:br>
              <a:rPr lang="en-US" sz="2400" dirty="0"/>
            </a:br>
            <a:r>
              <a:rPr lang="en-US" sz="2400" dirty="0"/>
              <a:t>with state and local district learning goals.”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39901" y="2909500"/>
            <a:ext cx="23145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tabLst>
                <a:tab pos="73152" algn="l"/>
              </a:tabLst>
            </a:pPr>
            <a:r>
              <a:rPr lang="en-US" sz="2400" dirty="0"/>
              <a:t>“providing clear and intentional focus on subject matter content and curriculum.”</a:t>
            </a:r>
          </a:p>
        </p:txBody>
      </p:sp>
      <p:pic>
        <p:nvPicPr>
          <p:cNvPr id="14" name="Picture 2" descr="http://www.school-clipart.com/school_clipart_images/text_books__english_history_and_math_0515-0908-1721-0833_S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66" y="2678806"/>
            <a:ext cx="343911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13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587501" y="-10302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739901" y="-8778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892301" y="-7254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587501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739901" y="-6873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0" descr="data:image/jpeg;base64,/9j/4AAQSkZJRgABAQAAAQABAAD/2wCEAAkGBhQSEBUUExQVFRUWFhUVFxgVFxUVFBYUFBQVFBQUFBUXHCYeFxkjGRQVHy8gIycpLCwsFR4xNTAqNSYrLCkBCQoKDgwOGg8PGi8kHyQsLCwpLCwsKSksLCwsLCwpLCwsKSwsLCwpLCksLCwsLCwsLCkpLCwsLCwsLCwsLCwsKf/AABEIAMIBAwMBIgACEQEDEQH/xAAbAAACAgMBAAAAAAAAAAAAAAAEBQMGAAECB//EAD4QAAEDAgUBBQcCBAUEAwEAAAEAAhEDIQQFEjFBUQYiYXGBEzKRocHR8EKxFFJi4SMzgpKycsLS8QcVohb/xAAbAQACAwEBAQAAAAAAAAAAAAADBAECBQAGB//EACkRAAMAAgICAQMEAgMAAAAAAAABAgMREiEEMUETIlEFMmFxgZFCofD/2gAMAwEAAhEDEQA/AOXXap8sZZC4IydKe4LBEFRmpQhb9MwfUqq/BX8czS9bYe6js+wZadUIGg2WpnG1Upink43GRoApe+V0Xd9bbSIqKOtZ6LxF6R1inSAocPlz6moNaXHwErZfcK+9kGMNC0cz/wBU8+kK2iZXo8zf2eqtBJpuHpP7JTRonWV7hVwjQ0qqYrI6b3uLh6ix+P3TH0+hVeT21SPPq5upvbaWo7Nskcx9u8PDceYS7FN2CE4a9jsNNdFo7O5y3SQ8gEiDJiQbSCmGCzw0naS/2lPrMkDw+yo9KxCYU6qjI3Xb9l5STf4LPnWDH+bTtyY+TgusqzgPMPjUNj/MPuhcBnIcND46TwR0KixGCp1P8ogEdDafEcLlHzIO/uXGv9j2ti6LnaKgi0hxsL9Hcfsp6eI0j2VYyw2ZU6dA7oR1+iqRwzw4MM6iYvffmeiseTUnGaNUFzCDpduLXiePDolbne3oYxz9NJb/APflBRwRI9jVuD/l1OhiwPpx/ZVx9d+HrdHNPoR9QQnFTM34Vxpu7zRtwdJ2IP0Vf7QZq2s8FoIgQZiTeeELjsJb0/4GOb9pTWAa0Q2xM7k/YLjKMF7R4aTE878WSXC07q85Syi7DgkaXNIBcBdpmzj4KlIiFy6ZuhSfhnwZgiJFp6EHggo6nXmHj3I0vA/QSZkDgTDh0KlqXDg8SRHtGj5Vqf1CWNpmlUHegGCHbtLTyRyOo80FjKlyxlUJ70gFzZJB2fFyWeYMxwSeHFUzGU5cY2kx1jhW/M6sUwwjeCwzIA5APMbA9ChsHlwNN0wQTBBsQRdrgfKf/QKlddA8s8/RWKVNEsKKxuANN0eotEhQ06aumI1j4sIpNRtEIWmiaL1VkcRvgrLKWfDUWk82+yHq19FInmIHmVUa2ZB1Vwm4/LKW+KBVWn0eh+3BusVLp9oHAAWssVeSJ5kXZ6hqdqV2w2EgSqb2VrgGCr5TqAixQPOdc+J6XwqU+OuH+QDOMC11M24Sbs5kbaky7YwQN/mnmZ4prWG6rGRZtorEjr8R0TPgKnDAefx+1v2WfE9iqZI0909d581Su0XZ99GpcWOx4PkV65gsSHtBGxUea5W2o2CAR4p2Mmn2I5Macto8FrSCmPZ3tEaD3Tdp3H1HirPn3YdwJdTEjpyPLqvPa+HLHuT06r0JuNHpzMzD2AtMg7EKmZrhalBxewnSTuOPB3VJcDnj6JsbHccH7FW9mZU61IQZ6g7+RCYU76E+Dw1v2mI8uzkPqD2kA9eD9l3mWUtq1CWQD8j9lziuzxh1SmLDdv26+SFyrMHU5m46cjy+y5/ihmZT1WMAfhC1xBEELJVlNNlVk79CNx+dEjxeDLDfbg8FAyYmu16DJqv7BDVTHKqFQ/4jZsfX4cpS/dNsBmppgDcdPsUJSvkItloZTGJpdHtt5H7Fc5bnTqJLagmLT+r16reXZ/TIuQPO3/tK8zxzX1C5u1h5xyhZJ0XlpvtdE3aDMRWcC0EQCL7mfJJaeEJKNoskq7dn+zzDS1OAcXj0A6DxS1PReI5sBwnZdhw4gguI1B42np5JIyq6kXAGN2mDYj6hWcj+GeaZOqm4ce80G022P7riv2ZpmnOuCdnTYye7I22jZB3saeFSugfKs2Y5rQ8lj2WY/cR0d4ceqZvwwqBzLNcO9p/lcf1MPLHfJVWphTRqQ8bEHwIng9CnGMxNM0WuY8yw92TDwCfc62+irojelpkNGpJDSbAxfYXurPRoP7rYaS3rs5ouL+Bjyt1KqmU4U1i6DsJvySdv3VhyfGyQ1xhwtfkiw/1DbxFlRkY12dZlgwWm8ADug8G/dnpuPMR0muPpQrVjKv8AhuAI4BHgdi3qLfCx2S6tlpcxpDbwTb9TdwfMbfDwXIFmjb6EgcisJcoarTRODMK8rYla0Rdo8wDGR0Bcfp9V5k/NDr1TeZTrtnm+qQP1H/8AI/AqeJlE4b9kYcfJcmW2lnLSAZjwWKuNZZYhcEd9FfkueHqlpsm+H7RPba6Sgo5lKRMbLVvHFfuR3jVlVaxvQVWzd1QkEoDBVdNRcF0OUL36XyjRjUrSQLJlu63bPWeyWKmmfAj5j+ytTzIXlfZ7tCaQiJB+Por9gc3a+mCD6cpLLjaex/FXKHoYPpAqidoeytOq5xjS7qPqOVacdmWlhI3AlVKl2ra6oQ/umd/0n7I3jzSbaBZv2pnmfaDIH0HQ4W4I2PkUGyu5kEEgr13OsMyq0AgEFU/OOxp96lcfy8+h5WjL2kxP6q5OGRZV2gBpaHWcfgfspswytrwIs7r18wqtUoFrojZMsNmzmEA3A46eRV+vTLrHp8pNPa+i7p+xTvBtbWpmR5jofzlD0saytax8D9k4yzAMYSW2kQb26qeHFEXk6212UzMcsNJ3gdj9PNL5V47QsaWOHQT6hUsMS2SNdhsdckS0nqZte6H2WMSzkJst/ZrC06oc1xIdx4DqOt91YcBXfhn6XiWn4H+pviqFleONN4cNwfwL0ehj6dekC73Tzy07b8XtP0SeWB/x2vQT/wDTsquLy4ua64g3nlAZlgH0qTmg6qZ6i7b/ACvz+y6p134V0HvMO3j9iuMDmDtTiGzT3c3cAE8JVoae0D//AFz6tINeP06qb/8Ascfz5KrVGEGDwrrj67sPGiHU3CWgyY5gHflVJ9N1WrA3c4+VzJVl2K5OmOsloD2bajHRUkiCe64/yeEhGvwlNzAWEhxJEH+bfQejunWFWRUqUdTDaYBB8DIcPHoU1ZiqdeNxUsXCYFSNwDw4jZUaOl6QQ/MGljWwQ5pIniOfIz9U+wpbpFyBEGf0u2IPr/y6ERUc0xLNYLDMgapsdQsdXj1TrJ8wLm2Pe91wsdbTZpg/qG3jtyFVnSRZtRGru8iT59Z5BEGUuxr9FJx5IgeZsrH7AmqyzY0kDoR3gWz8YnwlV/tjTFKnvIA1T4mwB+aJD12I+TH4PK84qF9U9Bb7/NCsbCmqm5UaMvQaJ4ykSali4DFijSI4ouDeieYPDEt9EryvCGo8R6q64LK4TXk5lHQz+meNtVdf4KTiacO8kPjhsVZM+yYtdqASbFYaWSnsFrJKaMjzMbxZWn/gMyLDF5B4VzwGEI2JCTdlMP3Are2lCy/LyXz0j0Ph8MPjzr59ifOq7xScDuRv9wvOcTWOpeo5uyWGV51jcH3z5p7wHVx9xm/qMzjac/JmF7QPpkCZb0P06K35PmzKwsb8g7/3VCr4W6kwznMMgkEdFpVj2tGXqW+XyWrNcibVeXRB6j69VTs6yp9I94W4PBVjyntIdUVb/wBXPqPsmeZtZVbaHA+oKji96ZSbrEtM8wbVIMpjhe0NVv6p87/NEZ1kYpjUDbofokgYua4+hpNUhniM1fVs426BcMYoKNNG4WjreGjlL1umXWkiTDZU6rOnjnieihrYFzTDhEL0TJ8A1lMAD88Uv7T0m6QIEnbwHJQ6SXR0XzrSRSWWVi7OZrodod7jrGdpNvhwk1SjCiY+Cl6kahuGepZM10uY7vUxBYTc72HpHpHipccBhj7Rgs4w5vHNwf0/3VWyHtcGAMqeQd9HfddYrtrNV0jVSPdjwFi4efRJ3ie+hz66a79hudZ62s0NaCIMmY6EQI80vy2p7N4fpkCx9eh6pIMcHOOmwJMDoJsFd+zuJH8ORp1Fsy3qCZnxtPwQqWgE/fQNmeTnEPD2uGnQNJvvNwehkqvBpoVYqN23H7OafRWx7vZd6mC6i8EkCe6djfj86JT/AAjq9MhwJ0zofvtEscfURKGn2HuEl/AsfXD8RrYC4SHRG8CXW9CnrWBjva0h/Vp4cw/qb4dRwQqxQxBpvBbYgyFasI8PAczY96Bc037Oc0ct4c3xHVQwcjHBYpr6mqCASefgfDifJVT/AOR8xboDQBLrnizDAt5/sfCbFXHsO+IggERt3rEA9N4XmPajMfbV3Q4Fre62OA20eAmfjHAXNaQjlrb0IKrFFsjH05CGfRRJr8lptP2a9ssWvZrSt0W3J612Uwe/mrrRoQFTez2NDQCrbTzVhG4VfLwW8jb9Gn4uZXhmYfohzqgHMPkqcKYLHN5Cf55nrY0hVPDVz7QzytX9PxVMGT+sVL4z8oKyfNvZGPFWpnaFpCo+JpgOK2K9k5l8WMr5MR8f9RyYVx1tFlzLOteyQ4kcrVKpZTVnWV8eOcfUlPI8nJnrdi1wly5c2JU9MXJXFQgpnYJMB2ut4bHvY6WnzHB8wt4lkBc06NkTrQRM5zDFOqmXeg4CAGFkpoKErYopa5/Aea+AA0CAuWtIV97P5dTfTsJ/mB3nx8Oi4zXsTPepf7fsfoUs6SemGT2wTs72h2ZUPk7/AMvum2Y5WKtRrgZEjUJ48PThUnEYd1MkEEEdU0yXPnUzDpLfmPLw8FSl3sJP2dz7LbXyimWwWtjxAVWzns5pvSv/AE/Y/RHdoc6Y+kGtMmQRHqDPRKMtzpzDB7zenI8W/ZA4v5CY1tFfrN07oR1Ykq29pclJb7YcwTHIOzlVDShVaB1/A37PsDqrGu2Jv9lesThm0m66Ti11gQDNnA9bjZec4R5aQdiLjzV+yeszEaHW1tI1N4cAdvt8EplnobwNemTZfm7qbS2NQ3E8HlSYzElrPaUfdJh7CJDX9R0m3y9GWLy+k9xY2GVIkWgGfkfS6EzDGtFJ7HM0vIDTYQSAADKUGKWl2VTB5Q+u50ECBN+ZPgm+Qn2FTTUBF58nRGoeBB/IUeWUngl4bqZdrwNy0i8Dw3TulgA6lJcHAR7N/MH9L/I29VK7YCtpNiHtfnIp+7/VY3Gp0sHpeV5ucOWG9x+XTntHmpOIiPcJJB8JaAfSSlRqSbe748A8fFVytp6Mpuq7Xyaa0wh6rEZRPCyrRVF0SpcisgrEUaCxE5heRacvzXSY4U+Nxj295psVWjUgpthMaHM0leueNN70IN1je5Z3/Gl1yVMcTcEJNUeWuhG0DLUTgl6BVt9sZV3arrjDsKjp17InCDU6Ao1pFZh1SSD6VGGLVUWTEYSWJfi6ZFktjpUzV8/x3imdg2mAhzSuiK1oCkp07I/oy17F1SnJRDaYhS+yXD7KG9hkcFqzQpaLOSu3MVdltjDs/iCyoOhsfIr0qlRBbC8vwRgr0LLMzY5oveNjv6dVneXL9oewVsDzbs0yqLi/BG4VGzns0+jJiW/zDb16K65tnZpVOrSJg/Ax02XWHzOnXED1ad/7hDmrS2/QzwlLo8lrAgwrV2ap0XUw12lzpJIO4JPHO0bJpm/YwOl1O39PHoeFUMVhTScQQQR1V9ql0BcNFt7RVmMoFthLdLR6RYeC8+fTuiHvc4pz2ZywPrsD7i5jyBIQn0iF30IG4Y9Eyyuq6k8OBgj8g+C9IxmEotaGv032kW+PCq+cdntHep3bvG5Hl1CWdqhlQ49jvCY5mKaL6Kg2/t1HzC12jpdxjiQXe6SObTPyPxVJZXLTuj25i+pAc4ujaTMJdwErI30xtk+JJ1UwdJddpO2rlp8wF3m2DdSwp0OOotGqmTudnQB0v8N0fl+U0nUWE91ztnc6pNvkge1tcGj7J5La06ab+NTzpmfBsu9FOPW+ybesb0eVYsGtULmydZtO+lvdZPoJ9Vqhhi0kOtv8VYc2ptp1h7NoEBpAHUWsOlkPiKbHAun3jIPSR7p+/kh5nyp7E1j0kvgAwwAspnBc04FoRAZKEVuRc+ldYjXYdYu2D0CYhihpVSCjnOBUD6K9vIlvfsIfD2zyucLiIK1TELb6PIRUutA9fAW50Kz9mMv1d4qrsEtXoHY1gLAEl5t/TxbRpfpWOazbr4HWGywRsk2eZVpMhW4NhK88A0rE8fPXNG35KWfHSooVcy9FNp2UDmS9HcLfo8dPQBUF13Rw+q62Kep0I5tHSICpXRfkC1qcbKNtOUxZhpXX8IAhctE8kCMpwi2VjCkZTClFIDdCqiyya9CnMsS98ajMWB+6Fo4ksMg3TnEYYO2S9+WmVQJOcdZZ2lJhtXb+Yb+o5ROe4WlUol5gwO6RvPAnz4Vfp4IhSOpuiLx04QKhb2hteQqXYmdhYReCLmODhYgyPRMsFlJe4DqYVzodlaQbBaD4nf8Asg5KS9hsCVPkJjiGYmlGzh8Wn6gpDUxVXDu0vBLOOnm0/RWPMezjqR10SRHHMfUeC4o16dUaKwAJ4PunyPBS+vlGg6WtP0VvH4BlRntaVzuQOetuHfnmnpVoK9BwmRNolxYSQ6LGLRzKpuMysms4N21kD42Xa5C2VJfIyy7OIpOYbg3HgeqX5z2hbiKjWPb3WNdJ/rf3WOHk0O/3KXG5Y6i2HWOw6GbWVbbiBTxALhLXAgje7QeD1aT/ALVFaldAsd7emA47DPZUInY2PhwUTTwZcNQI724Ox6+qmzHGMqVQRtYXtz/dB1MQWEgG0z5JHJ70hrSfZIMLdGUaASf+OujKGMUJNewFyn6GPsgtIX+LW1wPgBGj0U9KjLdp/PzouXUS0pjgmam23nb+1z8B6r2rrrYnijd6Fns9J8EScNaRsisZhJbt+fnqh8NIsdkeK5LYv5McK0boUUzynPTh3wdlDSp8haxeCnZdeOci40BxZ6xVykveG7WMcN0qzHOvaEwqjQaWo2lUhpSUeDjxVtGpk/ULyRx9BGFfckoomyX0H8Ixr4TDRm8QrDM0iUXRZKEpOkI2hsgWB2cZhjhSAgSSktTtG6dm/P7rO0uI70dB+91WHVDKJjwpztlsccu2WE9pH8R8Ao39o6n83yH2SMFdNVnin8BHEob/AP8AQVP5vkPsuh2geN3fIJV7MrPYoNRKKcUOW9p3eHwUdXtK/wAOtmyk7hGygqB2rzb+x/ugOV+CVG/ksWB7bPpVGzIv/J89vVWTH9vK4p2D2kxpmkRqnoS3nrsvP34IlzCXB09JsS0gAz0sixmIZTh8nSWuHk1wOn4AhVmcb/ckCzTkTTx0/wCk2iw4f/5DxJtU1gGzTobcgwRt4pRnGcYhhNTS8MPOlkA7kW+KR4nMXvBAY4ka3ggGQTEnykBWCnSr4yhDGs0HvBznOawOIu0mIkjjyQ+MtPSQRrJNpuqafv7n7/2cP7T42nTa6XBjmy27Num8g+G/RB4HtVV1sc6zS9okkbkyLAygsdV00NDnv1DulvtHwHN7rhpFh3gSkrWNNI95xcLAXixMHboBZL55WNobwy8k72/+z0ztbnhcygJkOc7VyIsJ8IVNzupDiW3AMtMQbdRxIkeqmwmY+2oezeLwS0+MR8UkxGKcdz6dOvzSuRQvXe/QTFeVvi/j3/JA/HuJkWWv4hx3KhK7ahcUaSRKwJhhksBUjKxCrU7IaY6WJV/GFbQfpMrqizVWXU2DoxN+n5BN/gUyxWGuVvBUACZMW6/3C9hr7RDHaWVA1YSwz9vhMfIKPBYYGQU0q4RpBjpxH0b9UPllPvx4eSiepegudzWWSBlHS+FOSJhHYrBHW23RQ4vLiXW3iVecm9bFMmFd6/JBUwNpCG9lwnGGpksv/KfkUuw575BV1WwGuPRFSoQsqPuiqzxwhdHK5lk9h+Db1TBr7JZQqI8PgSl7AX0VXP681HecfCyTgypc0xsvPn9UE2uVoTGpL43qQ6lTRDGAIClWRVOug2WYSFyaSxtRSByWpEcjhtELmvTgt/1D5D7KfUtVHju/9UfEFL0TPsEraNIiQREnUd5FxG1lqtRp6XA3kWMut5QfyEXWa4sIDTs4i0b2mellptR890G46tFiJPKWoMmK9MwZAkA8ncTwp8nzAUyGPqVGsm+hwbsd4I6dfBZ/BSBqJEEgiQIhxsDHRC/w7A90gkb2guuOsRuEPk5ewnGbTlhuZZlapSokupmoSHPc0Eh0vh52JBJ+Sj7NUq1So5rDTBLNXfJPIYS0ggh12232sUM4OL2kSy1iG6BY8REm5up8Fg2trs9rLmai1w5IcIae6TJ1Ra6FktVWw2OZhaMwOEkPpggljiA4AgETIsbgQebpJiaDg5w6GT8VasTRFHF6qdN9Om8GGva9pOmNQ7+5h0+gQXabDezqB4AIe0jwMiJ+YKFfFzte17IiuOTXw/X9/JWgutSzQt6EE0TWta1rrSs0rjjnUsXULFJx6bj8bpPj4gj/AJXQmFx3fH59R+6WY9xDunwHyBPzXGFqHUN9/wA6L1GdOV0IrEpy9/ksxxzogH5g/wDegMBjXe0En4hTU6ZIm5+J/wDIJY2sWVPDV9UpidNMZ8mJTl/yXOk8O0iAfSEyGWy4WGxCqtDNZIgiZ87bbhXJtbU1j2nofNdkVSkZPl2sWR6f4f8AoT4ih7MQR/OPlKSNpblXPMKAqAT1lKsVloG2yviyrXfsSeXnrRWabhqhHPoAiVBj8vOqQuqQcBBTTe+xme0RuJBsF3jMQRSd/wBJ+dlhBB2UObVoon0Q/lAMstlCxmIJcYvcj1CiZXKmq7mBYk7deUMWkHa32WnvaGlKS1oZUqwiOimFYbpSMRBM9foFO3EtIPp9EvSAvG0x3h8U1FfxDUjp1gj8O8FKWiOOhlQqNdNlE+IHg5p+YXWFAn0KhxFmu/NilKLL4JyCCbD1uoWOdpb7uwE347vTwRFV1yhqbzBE7OdwOTq+qBRZLpnfsWhzg7STINhuCABE+RUNdkuGlou0zADRYiD4m5U1R4DiAXOBaDcAXab7E27yjr4h5DbHSHAAn3RqkR80tTCIDrsdAJ91pH6tgbWE+KHrU2gHgxY6jZwM6vHyRdUOe1wLmix4Pw/9qM4kWIDet2g3IggyLx8kCmFm3romzfGVqraVao5pgDSBqktO82iYNzzC5xuHNWiRquwam+LeY8kGzQaTg4mQXNDZgabRHTf5KKhiXFo6xHwsULloNa338pi/EMggxAcA4QCB4hs7gEET4FRFy6qG0HcGNzMG9hsACD6uUS5DybOta2HlcLaksd6itriFig4v2OpNkbeQ0D5N2WqFNo9Fw8DhcB/gvZZMbRkPLyew84skmNh4T83IHF05vz4onDVOBvf5rK9OLFBhcX0Xu6p/cLcLiIcrVluau1NaPdO44HUzwkBwoFyYRuVvIqDoCjWptCmWU57PQXVAWgeCVV6+kkHZcVMfBah8bWDnEeCy5xuX2JR0D1qwBnhSgAiUsLv0lbpVy23CYHZXQ0p0QUr7U5d/hW6/RGUq3RB9ocwIa0HxUSvvQHJfE82xVNzChqeKcTB2M/srJiXtegzlwkfm9lo616Drypr9y7ALOkkC5PHS30UWgCY6j6JyzKf3PzUdfs86DHPRBpnTlnfsHotBCKp0uiXnDPYboilVI5Stl3/DHGBedQ9f2KkquJDvVLKOZhhuQp25mDP5wEpaK6f4HHtJa0xu0H5IXRd++7THFxE7eC3hsZNNh/pj4W+i6bWDnnf3Bsejj080tRHe2Y5zAWQ1xJlrpIvInu+FgocRJY6G8dR6GJui6lOmKQeD32vBgu3bIEAHm61SrO1EBreR3i2PibJemSn6YHTwwe4DUbxcAciRYqEUdMshxIJaY5HvCYF7FEMpdxsk2lp2tpMRspTQFN5He7wDwQ4E27pkiIsQgUXVa2hXUqNa8uNOzmiJkyQT3gT4FBwZdNph4tEh25A6SnmLw0tb3NOk3MQe8CIcSfEJbWyp1nGNJJp73kiRbogNh5yp9MU1aZB3s4X8QDI+Y+SjfSCKxeBcATYwdh4QCY6SoKlN0C3H91KY5NJpdkAC2FpbCuHNysW4WLiS503Lt1C8qOk7wR1MyF7/ACLaPOuuLOKNVF0W67E3/LIF+GM2TDA0IMud+w/PgkqjRarWhg3JAYtP54rdTLu9PTgX+KZ4SsCCbfupGNGkzF/ApPm5YrWSmIatXvDwK6xNbvgojFYa0x8JS2sO8N/mivVFZeySsZKiriRK1iBDwim05QGxqWR4B6A7S1ASBIFgL23TChT0uSXtDTD6nkR8gul/eRpO9MR1KV+hXMOapcRdcU8RBgo/1GNvAmtokp40nn9kbhcaev7IT2DXbKN1ItVKyCzwr0uh47BtqDdAVsgauMLjCEa3GygvKU4VImxXZxwu1LH4Z7OCrvhsSusRQY4XCFTTCTkqfZTcsxmlgkWDjNt7z+yYnGsdVGmwOuADFokCx8NkaOzdNwcYBh9/IgGEJmWUAPaabPZiWiGkm/ukyespO9oPyinv8kgqsLXAyTFjqMA+XKMo4q7XCxcAbkR3hzxylmGy86iDP+4jnyK3TcQ1ogy0ls2g6TA5StPs7itB7qTnF5Lr6tUAgt7w3EDqCsq4LQKdQSdUscJB97aBPUDdCVsW81JdLZZaABOkyLepXTKhLHOBJcyHD3YsZvzwgNk8Ozt73Brh7P3gYJBJsLkGePotVKc0RU1C4JENPvNM6ZnzRDMeJ1aZG4DpiHeHC5wlBlQPDi5ul06RA7ru9In1QKIUi59YOiCBYuE/1cT5qChVBsRsfzhF/wAHT0kSbO9n5tddpUBwIFSxkOFj4+u3PwVAi0B5jQESOP2KWyrA/LiQR1SV+EIMIsV1pjmK1rTIpWLr2JWkXaDckXPDJhT2WLF9Ao87k9krN0W33QsWJfICYzwp7qZ4JoLDImBzdYsWXn9P+ytftBsWLJFV/wAz1W1ivj9MHBzmA7wRdDYLFiDXpDWP0YRdVvMv813msWKI9hP+QlxnvKGpssWIzNKP2o6wZumbtlixDYDyP3AikYsWJWij9BuFKOfssWKoFgdNxl1+ilqNGkGOW/8AILaxCyFV8HVZu/mUuYP8P/W/91ixLUGXpm8xpgewgATMwN+4d0qed/VYsSof8BeFqkMABMFjJEmDABEjlQPedRudm/8AcsWIbOftkWHcZd/10/8AlCkPv/6z+6xYqP2XY2p8eqV44f4h/OAsWLqIoEIWLFiqSf/Z"/>
          <p:cNvSpPr>
            <a:spLocks noChangeAspect="1" noChangeArrowheads="1"/>
          </p:cNvSpPr>
          <p:nvPr/>
        </p:nvSpPr>
        <p:spPr bwMode="auto">
          <a:xfrm>
            <a:off x="1587501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34390" y="873192"/>
            <a:ext cx="702506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rgbClr val="C00000"/>
                </a:solidFill>
              </a:rPr>
              <a:t>Linking the school to the COMMUNITY</a:t>
            </a:r>
          </a:p>
          <a:p>
            <a:pPr algn="ctr"/>
            <a:endParaRPr lang="en-US" sz="3600" b="1" dirty="0">
              <a:ln/>
              <a:solidFill>
                <a:srgbClr val="C00000"/>
              </a:solidFill>
            </a:endParaRPr>
          </a:p>
          <a:p>
            <a:pPr algn="ctr"/>
            <a:r>
              <a:rPr lang="en-US" sz="2800" u="sng" dirty="0">
                <a:ln/>
                <a:solidFill>
                  <a:srgbClr val="C00000"/>
                </a:solidFill>
              </a:rPr>
              <a:t>Teachers</a:t>
            </a:r>
            <a:r>
              <a:rPr lang="en-US" sz="2800" dirty="0">
                <a:ln/>
                <a:solidFill>
                  <a:srgbClr val="C00000"/>
                </a:solidFill>
              </a:rPr>
              <a:t>                                                   </a:t>
            </a:r>
            <a:r>
              <a:rPr lang="en-US" sz="2800" u="sng" dirty="0">
                <a:ln/>
                <a:solidFill>
                  <a:srgbClr val="C00000"/>
                </a:solidFill>
              </a:rPr>
              <a:t>Principals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53401" y="304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2" descr="http://t3.gstatic.com/images?q=tbn:ANd9GcTp4c3TlUSKb5m9gjH1S2jEGqcyY7Wzcqd10vNq53Cs5nIPEF-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610" y="2565963"/>
            <a:ext cx="390085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587501" y="2805432"/>
            <a:ext cx="2295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tabLst>
                <a:tab pos="73152" algn="l"/>
              </a:tabLst>
            </a:pPr>
            <a:r>
              <a:rPr lang="en-US" sz="2000" dirty="0"/>
              <a:t>“</a:t>
            </a:r>
            <a:r>
              <a:rPr lang="en-US" sz="2400" dirty="0"/>
              <a:t>communicating and collaborating</a:t>
            </a:r>
            <a:br>
              <a:rPr lang="en-US" sz="2400" dirty="0"/>
            </a:br>
            <a:r>
              <a:rPr lang="en-US" sz="2400" dirty="0"/>
              <a:t>with parents and school community.”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224200" y="2803380"/>
            <a:ext cx="20412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3152" algn="l"/>
              </a:tabLst>
            </a:pPr>
            <a:r>
              <a:rPr lang="en-US" sz="2400" dirty="0"/>
              <a:t>“partnering with the school community </a:t>
            </a:r>
            <a:br>
              <a:rPr lang="en-US" sz="2400" dirty="0"/>
            </a:br>
            <a:r>
              <a:rPr lang="en-US" sz="2400" dirty="0"/>
              <a:t>to promote learning.”</a:t>
            </a:r>
          </a:p>
        </p:txBody>
      </p:sp>
    </p:spTree>
    <p:extLst>
      <p:ext uri="{BB962C8B-B14F-4D97-AF65-F5344CB8AC3E}">
        <p14:creationId xmlns:p14="http://schemas.microsoft.com/office/powerpoint/2010/main" val="343132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587501" y="-10302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739901" y="-8778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892301" y="-7254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587501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739901" y="-6873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0" descr="data:image/jpeg;base64,/9j/4AAQSkZJRgABAQAAAQABAAD/2wCEAAkGBhQSEBUUExQVFRUWFhUVFxgVFxUVFBYUFBQVFBQUFBUXHCYeFxkjGRQVHy8gIycpLCwsFR4xNTAqNSYrLCkBCQoKDgwOGg8PGi8kHyQsLCwpLCwsKSksLCwsLCwpLCwsKSwsLCwpLCksLCwsLCwsLCkpLCwsLCwsLCwsLCwsKf/AABEIAMIBAwMBIgACEQEDEQH/xAAbAAACAgMBAAAAAAAAAAAAAAAEBQMGAAECB//EAD4QAAEDAgUBBQcCBAUEAwEAAAEAAhEDIQQFEjFBUQYiYXGBEzKRocHR8EKxFFJi4SMzgpKycsLS8QcVohb/xAAbAQACAwEBAQAAAAAAAAAAAAADBAECBQAGB//EACkRAAMAAgICAQMEAgMAAAAAAAABAgMREiEEMUETIlEFMmFxgZFCofD/2gAMAwEAAhEDEQA/AOXXap8sZZC4IydKe4LBEFRmpQhb9MwfUqq/BX8czS9bYe6js+wZadUIGg2WpnG1Upink43GRoApe+V0Xd9bbSIqKOtZ6LxF6R1inSAocPlz6moNaXHwErZfcK+9kGMNC0cz/wBU8+kK2iZXo8zf2eqtBJpuHpP7JTRonWV7hVwjQ0qqYrI6b3uLh6ix+P3TH0+hVeT21SPPq5upvbaWo7Nskcx9u8PDceYS7FN2CE4a9jsNNdFo7O5y3SQ8gEiDJiQbSCmGCzw0naS/2lPrMkDw+yo9KxCYU6qjI3Xb9l5STf4LPnWDH+bTtyY+TgusqzgPMPjUNj/MPuhcBnIcND46TwR0KixGCp1P8ogEdDafEcLlHzIO/uXGv9j2ti6LnaKgi0hxsL9Hcfsp6eI0j2VYyw2ZU6dA7oR1+iqRwzw4MM6iYvffmeiseTUnGaNUFzCDpduLXiePDolbne3oYxz9NJb/APflBRwRI9jVuD/l1OhiwPpx/ZVx9d+HrdHNPoR9QQnFTM34Vxpu7zRtwdJ2IP0Vf7QZq2s8FoIgQZiTeeELjsJb0/4GOb9pTWAa0Q2xM7k/YLjKMF7R4aTE878WSXC07q85Syi7DgkaXNIBcBdpmzj4KlIiFy6ZuhSfhnwZgiJFp6EHggo6nXmHj3I0vA/QSZkDgTDh0KlqXDg8SRHtGj5Vqf1CWNpmlUHegGCHbtLTyRyOo80FjKlyxlUJ70gFzZJB2fFyWeYMxwSeHFUzGU5cY2kx1jhW/M6sUwwjeCwzIA5APMbA9ChsHlwNN0wQTBBsQRdrgfKf/QKlddA8s8/RWKVNEsKKxuANN0eotEhQ06aumI1j4sIpNRtEIWmiaL1VkcRvgrLKWfDUWk82+yHq19FInmIHmVUa2ZB1Vwm4/LKW+KBVWn0eh+3BusVLp9oHAAWssVeSJ5kXZ6hqdqV2w2EgSqb2VrgGCr5TqAixQPOdc+J6XwqU+OuH+QDOMC11M24Sbs5kbaky7YwQN/mnmZ4prWG6rGRZtorEjr8R0TPgKnDAefx+1v2WfE9iqZI0909d581Su0XZ99GpcWOx4PkV65gsSHtBGxUea5W2o2CAR4p2Mmn2I5Macto8FrSCmPZ3tEaD3Tdp3H1HirPn3YdwJdTEjpyPLqvPa+HLHuT06r0JuNHpzMzD2AtMg7EKmZrhalBxewnSTuOPB3VJcDnj6JsbHccH7FW9mZU61IQZ6g7+RCYU76E+Dw1v2mI8uzkPqD2kA9eD9l3mWUtq1CWQD8j9lziuzxh1SmLDdv26+SFyrMHU5m46cjy+y5/ihmZT1WMAfhC1xBEELJVlNNlVk79CNx+dEjxeDLDfbg8FAyYmu16DJqv7BDVTHKqFQ/4jZsfX4cpS/dNsBmppgDcdPsUJSvkItloZTGJpdHtt5H7Fc5bnTqJLagmLT+r16reXZ/TIuQPO3/tK8zxzX1C5u1h5xyhZJ0XlpvtdE3aDMRWcC0EQCL7mfJJaeEJKNoskq7dn+zzDS1OAcXj0A6DxS1PReI5sBwnZdhw4gguI1B42np5JIyq6kXAGN2mDYj6hWcj+GeaZOqm4ce80G022P7riv2ZpmnOuCdnTYye7I22jZB3saeFSugfKs2Y5rQ8lj2WY/cR0d4ceqZvwwqBzLNcO9p/lcf1MPLHfJVWphTRqQ8bEHwIng9CnGMxNM0WuY8yw92TDwCfc62+irojelpkNGpJDSbAxfYXurPRoP7rYaS3rs5ouL+Bjyt1KqmU4U1i6DsJvySdv3VhyfGyQ1xhwtfkiw/1DbxFlRkY12dZlgwWm8ADug8G/dnpuPMR0muPpQrVjKv8AhuAI4BHgdi3qLfCx2S6tlpcxpDbwTb9TdwfMbfDwXIFmjb6EgcisJcoarTRODMK8rYla0Rdo8wDGR0Bcfp9V5k/NDr1TeZTrtnm+qQP1H/8AI/AqeJlE4b9kYcfJcmW2lnLSAZjwWKuNZZYhcEd9FfkueHqlpsm+H7RPba6Sgo5lKRMbLVvHFfuR3jVlVaxvQVWzd1QkEoDBVdNRcF0OUL36XyjRjUrSQLJlu63bPWeyWKmmfAj5j+ytTzIXlfZ7tCaQiJB+Por9gc3a+mCD6cpLLjaex/FXKHoYPpAqidoeytOq5xjS7qPqOVacdmWlhI3AlVKl2ra6oQ/umd/0n7I3jzSbaBZv2pnmfaDIH0HQ4W4I2PkUGyu5kEEgr13OsMyq0AgEFU/OOxp96lcfy8+h5WjL2kxP6q5OGRZV2gBpaHWcfgfspswytrwIs7r18wqtUoFrojZMsNmzmEA3A46eRV+vTLrHp8pNPa+i7p+xTvBtbWpmR5jofzlD0saytax8D9k4yzAMYSW2kQb26qeHFEXk6212UzMcsNJ3gdj9PNL5V47QsaWOHQT6hUsMS2SNdhsdckS0nqZte6H2WMSzkJst/ZrC06oc1xIdx4DqOt91YcBXfhn6XiWn4H+pviqFleONN4cNwfwL0ehj6dekC73Tzy07b8XtP0SeWB/x2vQT/wDTsquLy4ua64g3nlAZlgH0qTmg6qZ6i7b/ACvz+y6p134V0HvMO3j9iuMDmDtTiGzT3c3cAE8JVoae0D//AFz6tINeP06qb/8Ascfz5KrVGEGDwrrj67sPGiHU3CWgyY5gHflVJ9N1WrA3c4+VzJVl2K5OmOsloD2bajHRUkiCe64/yeEhGvwlNzAWEhxJEH+bfQejunWFWRUqUdTDaYBB8DIcPHoU1ZiqdeNxUsXCYFSNwDw4jZUaOl6QQ/MGljWwQ5pIniOfIz9U+wpbpFyBEGf0u2IPr/y6ERUc0xLNYLDMgapsdQsdXj1TrJ8wLm2Pe91wsdbTZpg/qG3jtyFVnSRZtRGru8iT59Z5BEGUuxr9FJx5IgeZsrH7AmqyzY0kDoR3gWz8YnwlV/tjTFKnvIA1T4mwB+aJD12I+TH4PK84qF9U9Bb7/NCsbCmqm5UaMvQaJ4ykSali4DFijSI4ouDeieYPDEt9EryvCGo8R6q64LK4TXk5lHQz+meNtVdf4KTiacO8kPjhsVZM+yYtdqASbFYaWSnsFrJKaMjzMbxZWn/gMyLDF5B4VzwGEI2JCTdlMP3Are2lCy/LyXz0j0Ph8MPjzr59ifOq7xScDuRv9wvOcTWOpeo5uyWGV51jcH3z5p7wHVx9xm/qMzjac/JmF7QPpkCZb0P06K35PmzKwsb8g7/3VCr4W6kwznMMgkEdFpVj2tGXqW+XyWrNcibVeXRB6j69VTs6yp9I94W4PBVjyntIdUVb/wBXPqPsmeZtZVbaHA+oKji96ZSbrEtM8wbVIMpjhe0NVv6p87/NEZ1kYpjUDbofokgYua4+hpNUhniM1fVs426BcMYoKNNG4WjreGjlL1umXWkiTDZU6rOnjnieihrYFzTDhEL0TJ8A1lMAD88Uv7T0m6QIEnbwHJQ6SXR0XzrSRSWWVi7OZrodod7jrGdpNvhwk1SjCiY+Cl6kahuGepZM10uY7vUxBYTc72HpHpHipccBhj7Rgs4w5vHNwf0/3VWyHtcGAMqeQd9HfddYrtrNV0jVSPdjwFi4efRJ3ie+hz66a79hudZ62s0NaCIMmY6EQI80vy2p7N4fpkCx9eh6pIMcHOOmwJMDoJsFd+zuJH8ORp1Fsy3qCZnxtPwQqWgE/fQNmeTnEPD2uGnQNJvvNwehkqvBpoVYqN23H7OafRWx7vZd6mC6i8EkCe6djfj86JT/AAjq9MhwJ0zofvtEscfURKGn2HuEl/AsfXD8RrYC4SHRG8CXW9CnrWBjva0h/Vp4cw/qb4dRwQqxQxBpvBbYgyFasI8PAczY96Bc037Oc0ct4c3xHVQwcjHBYpr6mqCASefgfDifJVT/AOR8xboDQBLrnizDAt5/sfCbFXHsO+IggERt3rEA9N4XmPajMfbV3Q4Fre62OA20eAmfjHAXNaQjlrb0IKrFFsjH05CGfRRJr8lptP2a9ssWvZrSt0W3J612Uwe/mrrRoQFTez2NDQCrbTzVhG4VfLwW8jb9Gn4uZXhmYfohzqgHMPkqcKYLHN5Cf55nrY0hVPDVz7QzytX9PxVMGT+sVL4z8oKyfNvZGPFWpnaFpCo+JpgOK2K9k5l8WMr5MR8f9RyYVx1tFlzLOteyQ4kcrVKpZTVnWV8eOcfUlPI8nJnrdi1wly5c2JU9MXJXFQgpnYJMB2ut4bHvY6WnzHB8wt4lkBc06NkTrQRM5zDFOqmXeg4CAGFkpoKErYopa5/Aea+AA0CAuWtIV97P5dTfTsJ/mB3nx8Oi4zXsTPepf7fsfoUs6SemGT2wTs72h2ZUPk7/AMvum2Y5WKtRrgZEjUJ48PThUnEYd1MkEEEdU0yXPnUzDpLfmPLw8FSl3sJP2dz7LbXyimWwWtjxAVWzns5pvSv/AE/Y/RHdoc6Y+kGtMmQRHqDPRKMtzpzDB7zenI8W/ZA4v5CY1tFfrN07oR1Ykq29pclJb7YcwTHIOzlVDShVaB1/A37PsDqrGu2Jv9lesThm0m66Ti11gQDNnA9bjZec4R5aQdiLjzV+yeszEaHW1tI1N4cAdvt8EplnobwNemTZfm7qbS2NQ3E8HlSYzElrPaUfdJh7CJDX9R0m3y9GWLy+k9xY2GVIkWgGfkfS6EzDGtFJ7HM0vIDTYQSAADKUGKWl2VTB5Q+u50ECBN+ZPgm+Qn2FTTUBF58nRGoeBB/IUeWUngl4bqZdrwNy0i8Dw3TulgA6lJcHAR7N/MH9L/I29VK7YCtpNiHtfnIp+7/VY3Gp0sHpeV5ucOWG9x+XTntHmpOIiPcJJB8JaAfSSlRqSbe748A8fFVytp6Mpuq7Xyaa0wh6rEZRPCyrRVF0SpcisgrEUaCxE5heRacvzXSY4U+Nxj295psVWjUgpthMaHM0leueNN70IN1je5Z3/Gl1yVMcTcEJNUeWuhG0DLUTgl6BVt9sZV3arrjDsKjp17InCDU6Ao1pFZh1SSD6VGGLVUWTEYSWJfi6ZFktjpUzV8/x3imdg2mAhzSuiK1oCkp07I/oy17F1SnJRDaYhS+yXD7KG9hkcFqzQpaLOSu3MVdltjDs/iCyoOhsfIr0qlRBbC8vwRgr0LLMzY5oveNjv6dVneXL9oewVsDzbs0yqLi/BG4VGzns0+jJiW/zDb16K65tnZpVOrSJg/Ax02XWHzOnXED1ad/7hDmrS2/QzwlLo8lrAgwrV2ap0XUw12lzpJIO4JPHO0bJpm/YwOl1O39PHoeFUMVhTScQQQR1V9ql0BcNFt7RVmMoFthLdLR6RYeC8+fTuiHvc4pz2ZywPrsD7i5jyBIQn0iF30IG4Y9Eyyuq6k8OBgj8g+C9IxmEotaGv032kW+PCq+cdntHep3bvG5Hl1CWdqhlQ49jvCY5mKaL6Kg2/t1HzC12jpdxjiQXe6SObTPyPxVJZXLTuj25i+pAc4ujaTMJdwErI30xtk+JJ1UwdJddpO2rlp8wF3m2DdSwp0OOotGqmTudnQB0v8N0fl+U0nUWE91ztnc6pNvkge1tcGj7J5La06ab+NTzpmfBsu9FOPW+ybesb0eVYsGtULmydZtO+lvdZPoJ9Vqhhi0kOtv8VYc2ptp1h7NoEBpAHUWsOlkPiKbHAun3jIPSR7p+/kh5nyp7E1j0kvgAwwAspnBc04FoRAZKEVuRc+ldYjXYdYu2D0CYhihpVSCjnOBUD6K9vIlvfsIfD2zyucLiIK1TELb6PIRUutA9fAW50Kz9mMv1d4qrsEtXoHY1gLAEl5t/TxbRpfpWOazbr4HWGywRsk2eZVpMhW4NhK88A0rE8fPXNG35KWfHSooVcy9FNp2UDmS9HcLfo8dPQBUF13Rw+q62Kep0I5tHSICpXRfkC1qcbKNtOUxZhpXX8IAhctE8kCMpwi2VjCkZTClFIDdCqiyya9CnMsS98ajMWB+6Fo4ksMg3TnEYYO2S9+WmVQJOcdZZ2lJhtXb+Yb+o5ROe4WlUol5gwO6RvPAnz4Vfp4IhSOpuiLx04QKhb2hteQqXYmdhYReCLmODhYgyPRMsFlJe4DqYVzodlaQbBaD4nf8Asg5KS9hsCVPkJjiGYmlGzh8Wn6gpDUxVXDu0vBLOOnm0/RWPMezjqR10SRHHMfUeC4o16dUaKwAJ4PunyPBS+vlGg6WtP0VvH4BlRntaVzuQOetuHfnmnpVoK9BwmRNolxYSQ6LGLRzKpuMysms4N21kD42Xa5C2VJfIyy7OIpOYbg3HgeqX5z2hbiKjWPb3WNdJ/rf3WOHk0O/3KXG5Y6i2HWOw6GbWVbbiBTxALhLXAgje7QeD1aT/ALVFaldAsd7emA47DPZUInY2PhwUTTwZcNQI724Ox6+qmzHGMqVQRtYXtz/dB1MQWEgG0z5JHJ70hrSfZIMLdGUaASf+OujKGMUJNewFyn6GPsgtIX+LW1wPgBGj0U9KjLdp/PzouXUS0pjgmam23nb+1z8B6r2rrrYnijd6Fns9J8EScNaRsisZhJbt+fnqh8NIsdkeK5LYv5McK0boUUzynPTh3wdlDSp8haxeCnZdeOci40BxZ6xVykveG7WMcN0qzHOvaEwqjQaWo2lUhpSUeDjxVtGpk/ULyRx9BGFfckoomyX0H8Ixr4TDRm8QrDM0iUXRZKEpOkI2hsgWB2cZhjhSAgSSktTtG6dm/P7rO0uI70dB+91WHVDKJjwpztlsccu2WE9pH8R8Ao39o6n83yH2SMFdNVnin8BHEob/AP8AQVP5vkPsuh2geN3fIJV7MrPYoNRKKcUOW9p3eHwUdXtK/wAOtmyk7hGygqB2rzb+x/ugOV+CVG/ksWB7bPpVGzIv/J89vVWTH9vK4p2D2kxpmkRqnoS3nrsvP34IlzCXB09JsS0gAz0sixmIZTh8nSWuHk1wOn4AhVmcb/ckCzTkTTx0/wCk2iw4f/5DxJtU1gGzTobcgwRt4pRnGcYhhNTS8MPOlkA7kW+KR4nMXvBAY4ka3ggGQTEnykBWCnSr4yhDGs0HvBznOawOIu0mIkjjyQ+MtPSQRrJNpuqafv7n7/2cP7T42nTa6XBjmy27Num8g+G/RB4HtVV1sc6zS9okkbkyLAygsdV00NDnv1DulvtHwHN7rhpFh3gSkrWNNI95xcLAXixMHboBZL55WNobwy8k72/+z0ztbnhcygJkOc7VyIsJ8IVNzupDiW3AMtMQbdRxIkeqmwmY+2oezeLwS0+MR8UkxGKcdz6dOvzSuRQvXe/QTFeVvi/j3/JA/HuJkWWv4hx3KhK7ahcUaSRKwJhhksBUjKxCrU7IaY6WJV/GFbQfpMrqizVWXU2DoxN+n5BN/gUyxWGuVvBUACZMW6/3C9hr7RDHaWVA1YSwz9vhMfIKPBYYGQU0q4RpBjpxH0b9UPllPvx4eSiepegudzWWSBlHS+FOSJhHYrBHW23RQ4vLiXW3iVecm9bFMmFd6/JBUwNpCG9lwnGGpksv/KfkUuw575BV1WwGuPRFSoQsqPuiqzxwhdHK5lk9h+Db1TBr7JZQqI8PgSl7AX0VXP681HecfCyTgypc0xsvPn9UE2uVoTGpL43qQ6lTRDGAIClWRVOug2WYSFyaSxtRSByWpEcjhtELmvTgt/1D5D7KfUtVHju/9UfEFL0TPsEraNIiQREnUd5FxG1lqtRp6XA3kWMut5QfyEXWa4sIDTs4i0b2mellptR890G46tFiJPKWoMmK9MwZAkA8ncTwp8nzAUyGPqVGsm+hwbsd4I6dfBZ/BSBqJEEgiQIhxsDHRC/w7A90gkb2guuOsRuEPk5ewnGbTlhuZZlapSokupmoSHPc0Eh0vh52JBJ+Sj7NUq1So5rDTBLNXfJPIYS0ggh12232sUM4OL2kSy1iG6BY8REm5up8Fg2trs9rLmai1w5IcIae6TJ1Ra6FktVWw2OZhaMwOEkPpggljiA4AgETIsbgQebpJiaDg5w6GT8VasTRFHF6qdN9Om8GGva9pOmNQ7+5h0+gQXabDezqB4AIe0jwMiJ+YKFfFzte17IiuOTXw/X9/JWgutSzQt6EE0TWta1rrSs0rjjnUsXULFJx6bj8bpPj4gj/AJXQmFx3fH59R+6WY9xDunwHyBPzXGFqHUN9/wA6L1GdOV0IrEpy9/ksxxzogH5g/wDegMBjXe0En4hTU6ZIm5+J/wDIJY2sWVPDV9UpidNMZ8mJTl/yXOk8O0iAfSEyGWy4WGxCqtDNZIgiZ87bbhXJtbU1j2nofNdkVSkZPl2sWR6f4f8AoT4ih7MQR/OPlKSNpblXPMKAqAT1lKsVloG2yviyrXfsSeXnrRWabhqhHPoAiVBj8vOqQuqQcBBTTe+xme0RuJBsF3jMQRSd/wBJ+dlhBB2UObVoon0Q/lAMstlCxmIJcYvcj1CiZXKmq7mBYk7deUMWkHa32WnvaGlKS1oZUqwiOimFYbpSMRBM9foFO3EtIPp9EvSAvG0x3h8U1FfxDUjp1gj8O8FKWiOOhlQqNdNlE+IHg5p+YXWFAn0KhxFmu/NilKLL4JyCCbD1uoWOdpb7uwE347vTwRFV1yhqbzBE7OdwOTq+qBRZLpnfsWhzg7STINhuCABE+RUNdkuGlou0zADRYiD4m5U1R4DiAXOBaDcAXab7E27yjr4h5DbHSHAAn3RqkR80tTCIDrsdAJ91pH6tgbWE+KHrU2gHgxY6jZwM6vHyRdUOe1wLmix4Pw/9qM4kWIDet2g3IggyLx8kCmFm3romzfGVqraVao5pgDSBqktO82iYNzzC5xuHNWiRquwam+LeY8kGzQaTg4mQXNDZgabRHTf5KKhiXFo6xHwsULloNa338pi/EMggxAcA4QCB4hs7gEET4FRFy6qG0HcGNzMG9hsACD6uUS5DybOta2HlcLaksd6itriFig4v2OpNkbeQ0D5N2WqFNo9Fw8DhcB/gvZZMbRkPLyew84skmNh4T83IHF05vz4onDVOBvf5rK9OLFBhcX0Xu6p/cLcLiIcrVluau1NaPdO44HUzwkBwoFyYRuVvIqDoCjWptCmWU57PQXVAWgeCVV6+kkHZcVMfBah8bWDnEeCy5xuX2JR0D1qwBnhSgAiUsLv0lbpVy23CYHZXQ0p0QUr7U5d/hW6/RGUq3RB9ocwIa0HxUSvvQHJfE82xVNzChqeKcTB2M/srJiXtegzlwkfm9lo616Drypr9y7ALOkkC5PHS30UWgCY6j6JyzKf3PzUdfs86DHPRBpnTlnfsHotBCKp0uiXnDPYboilVI5Stl3/DHGBedQ9f2KkquJDvVLKOZhhuQp25mDP5wEpaK6f4HHtJa0xu0H5IXRd++7THFxE7eC3hsZNNh/pj4W+i6bWDnnf3Bsejj080tRHe2Y5zAWQ1xJlrpIvInu+FgocRJY6G8dR6GJui6lOmKQeD32vBgu3bIEAHm61SrO1EBreR3i2PibJemSn6YHTwwe4DUbxcAciRYqEUdMshxIJaY5HvCYF7FEMpdxsk2lp2tpMRspTQFN5He7wDwQ4E27pkiIsQgUXVa2hXUqNa8uNOzmiJkyQT3gT4FBwZdNph4tEh25A6SnmLw0tb3NOk3MQe8CIcSfEJbWyp1nGNJJp73kiRbogNh5yp9MU1aZB3s4X8QDI+Y+SjfSCKxeBcATYwdh4QCY6SoKlN0C3H91KY5NJpdkAC2FpbCuHNysW4WLiS503Lt1C8qOk7wR1MyF7/ACLaPOuuLOKNVF0W67E3/LIF+GM2TDA0IMud+w/PgkqjRarWhg3JAYtP54rdTLu9PTgX+KZ4SsCCbfupGNGkzF/ApPm5YrWSmIatXvDwK6xNbvgojFYa0x8JS2sO8N/mivVFZeySsZKiriRK1iBDwim05QGxqWR4B6A7S1ASBIFgL23TChT0uSXtDTD6nkR8gul/eRpO9MR1KV+hXMOapcRdcU8RBgo/1GNvAmtokp40nn9kbhcaev7IT2DXbKN1ItVKyCzwr0uh47BtqDdAVsgauMLjCEa3GygvKU4VImxXZxwu1LH4Z7OCrvhsSusRQY4XCFTTCTkqfZTcsxmlgkWDjNt7z+yYnGsdVGmwOuADFokCx8NkaOzdNwcYBh9/IgGEJmWUAPaabPZiWiGkm/ukyespO9oPyinv8kgqsLXAyTFjqMA+XKMo4q7XCxcAbkR3hzxylmGy86iDP+4jnyK3TcQ1ogy0ls2g6TA5StPs7itB7qTnF5Lr6tUAgt7w3EDqCsq4LQKdQSdUscJB97aBPUDdCVsW81JdLZZaABOkyLepXTKhLHOBJcyHD3YsZvzwgNk8Ozt73Brh7P3gYJBJsLkGePotVKc0RU1C4JENPvNM6ZnzRDMeJ1aZG4DpiHeHC5wlBlQPDi5ul06RA7ru9In1QKIUi59YOiCBYuE/1cT5qChVBsRsfzhF/wAHT0kSbO9n5tddpUBwIFSxkOFj4+u3PwVAi0B5jQESOP2KWyrA/LiQR1SV+EIMIsV1pjmK1rTIpWLr2JWkXaDckXPDJhT2WLF9Ao87k9krN0W33QsWJfICYzwp7qZ4JoLDImBzdYsWXn9P+ytftBsWLJFV/wAz1W1ivj9MHBzmA7wRdDYLFiDXpDWP0YRdVvMv813msWKI9hP+QlxnvKGpssWIzNKP2o6wZumbtlixDYDyP3AikYsWJWij9BuFKOfssWKoFgdNxl1+ilqNGkGOW/8AILaxCyFV8HVZu/mUuYP8P/W/91ixLUGXpm8xpgewgATMwN+4d0qed/VYsSof8BeFqkMABMFjJEmDABEjlQPedRudm/8AcsWIbOftkWHcZd/10/8AlCkPv/6z+6xYqP2XY2p8eqV44f4h/OAsWLqIoEIWLFiqSf/Z"/>
          <p:cNvSpPr>
            <a:spLocks noChangeAspect="1" noChangeArrowheads="1"/>
          </p:cNvSpPr>
          <p:nvPr/>
        </p:nvSpPr>
        <p:spPr bwMode="auto">
          <a:xfrm>
            <a:off x="1587501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606371" y="702766"/>
            <a:ext cx="6833922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dirty="0">
                <a:ln/>
                <a:solidFill>
                  <a:srgbClr val="C00000"/>
                </a:solidFill>
              </a:rPr>
              <a:t>Increasing TEACHING effectiveness</a:t>
            </a:r>
          </a:p>
          <a:p>
            <a:pPr algn="ctr"/>
            <a:endParaRPr lang="en-US" sz="4000" b="1" dirty="0">
              <a:ln/>
              <a:solidFill>
                <a:srgbClr val="C00000"/>
              </a:solidFill>
            </a:endParaRPr>
          </a:p>
          <a:p>
            <a:pPr algn="ctr"/>
            <a:r>
              <a:rPr lang="en-US" sz="2800" u="sng" dirty="0">
                <a:ln/>
                <a:solidFill>
                  <a:srgbClr val="C00000"/>
                </a:solidFill>
              </a:rPr>
              <a:t>Teachers</a:t>
            </a:r>
            <a:r>
              <a:rPr lang="en-US" sz="2800" dirty="0">
                <a:ln/>
                <a:solidFill>
                  <a:srgbClr val="C00000"/>
                </a:solidFill>
              </a:rPr>
              <a:t>                                               </a:t>
            </a:r>
            <a:r>
              <a:rPr lang="en-US" sz="2800" u="sng" dirty="0">
                <a:ln/>
                <a:solidFill>
                  <a:srgbClr val="C00000"/>
                </a:solidFill>
              </a:rPr>
              <a:t>Principals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53401" y="304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811657" y="2862193"/>
            <a:ext cx="22237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i="1" dirty="0"/>
              <a:t>Implementing the instructional framework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084189" y="2862192"/>
            <a:ext cx="243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3152" algn="l"/>
              </a:tabLst>
            </a:pPr>
            <a:r>
              <a:rPr lang="en-US" sz="2400" dirty="0"/>
              <a:t>“monitoring, assisting, and evaluating effective instruction and assessment practices.”</a:t>
            </a:r>
          </a:p>
        </p:txBody>
      </p:sp>
      <p:pic>
        <p:nvPicPr>
          <p:cNvPr id="15" name="Picture 6" descr="http://www.studyabroaddomain.com/wp-content/uploads/2010/11/teaching-english-abro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560" y="2438400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3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08" y="1743332"/>
            <a:ext cx="2259742" cy="29745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4023" y="1942959"/>
            <a:ext cx="2146086" cy="25753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6913" y="4717890"/>
            <a:ext cx="16669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 smtClean="0">
                <a:ln/>
                <a:solidFill>
                  <a:srgbClr val="C00000"/>
                </a:solidFill>
                <a:effectLst/>
                <a:latin typeface="Huxtable" panose="02000506000000020004" pitchFamily="2" charset="0"/>
              </a:rPr>
              <a:t>Focused</a:t>
            </a:r>
            <a:endParaRPr lang="en-US" sz="3600" b="1" cap="none" spc="0" dirty="0">
              <a:ln/>
              <a:solidFill>
                <a:srgbClr val="C00000"/>
              </a:solidFill>
              <a:effectLst/>
              <a:latin typeface="Huxtable" panose="02000506000000020004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15060" y="4717889"/>
            <a:ext cx="28023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 smtClean="0">
                <a:ln/>
                <a:solidFill>
                  <a:srgbClr val="C00000"/>
                </a:solidFill>
                <a:effectLst/>
                <a:latin typeface="Huxtable" panose="02000506000000020004" pitchFamily="2" charset="0"/>
              </a:rPr>
              <a:t>Comprehensive</a:t>
            </a:r>
            <a:endParaRPr lang="en-US" sz="3600" b="1" cap="none" spc="0" dirty="0">
              <a:ln/>
              <a:solidFill>
                <a:srgbClr val="C00000"/>
              </a:solidFill>
              <a:effectLst/>
              <a:latin typeface="Huxtable" panose="02000506000000020004" pitchFamily="2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741571430"/>
              </p:ext>
            </p:extLst>
          </p:nvPr>
        </p:nvGraphicFramePr>
        <p:xfrm>
          <a:off x="2312086" y="601606"/>
          <a:ext cx="7490941" cy="4762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0508" y="5232415"/>
            <a:ext cx="24878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Eras Demi ITC" panose="020B0805030504020804" pitchFamily="34" charset="0"/>
              </a:rPr>
              <a:t>“…when a comprehensive evaluation is not required,…teachers and principals…are required to complete a focused evaluation”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9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89701650"/>
              </p:ext>
            </p:extLst>
          </p:nvPr>
        </p:nvGraphicFramePr>
        <p:xfrm>
          <a:off x="189470" y="807308"/>
          <a:ext cx="11878962" cy="6746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4371" y="578362"/>
            <a:ext cx="10838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Typical Teacher’s First 8 Years in TPEP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658265" y="2415396"/>
            <a:ext cx="0" cy="218248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726392" y="4080294"/>
            <a:ext cx="20129" cy="143773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572000" y="2044460"/>
            <a:ext cx="7620000" cy="3579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8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49435651"/>
              </p:ext>
            </p:extLst>
          </p:nvPr>
        </p:nvGraphicFramePr>
        <p:xfrm>
          <a:off x="189470" y="807308"/>
          <a:ext cx="11878962" cy="6746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4371" y="578362"/>
            <a:ext cx="10838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Typical Teacher’s First 8 Years in TPEP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658265" y="2415396"/>
            <a:ext cx="0" cy="218248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726392" y="4080294"/>
            <a:ext cx="20129" cy="143773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582618" y="2316192"/>
            <a:ext cx="4609381" cy="33082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urved Down Arrow 20"/>
          <p:cNvSpPr/>
          <p:nvPr/>
        </p:nvSpPr>
        <p:spPr>
          <a:xfrm flipH="1">
            <a:off x="2907102" y="1501692"/>
            <a:ext cx="1751162" cy="814500"/>
          </a:xfrm>
          <a:prstGeom prst="curvedDownArrow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41278" y="1362085"/>
            <a:ext cx="5078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RCW 28A.405.220 (1) (c) the school district superintendent may make a determination to remove an employee from provisional status if </a:t>
            </a:r>
            <a:r>
              <a:rPr lang="en-US" sz="1400" i="1" dirty="0" smtClean="0">
                <a:solidFill>
                  <a:srgbClr val="FF0000"/>
                </a:solidFill>
              </a:rPr>
              <a:t>the </a:t>
            </a:r>
            <a:r>
              <a:rPr lang="en-US" sz="1400" i="1" dirty="0" smtClean="0">
                <a:solidFill>
                  <a:srgbClr val="FF0000"/>
                </a:solidFill>
              </a:rPr>
              <a:t>employee has received one of the top two evaluation ratings during the second year of employment by the district.</a:t>
            </a:r>
            <a:endParaRPr 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3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87871181"/>
              </p:ext>
            </p:extLst>
          </p:nvPr>
        </p:nvGraphicFramePr>
        <p:xfrm>
          <a:off x="189470" y="807308"/>
          <a:ext cx="11878962" cy="6746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4371" y="578362"/>
            <a:ext cx="10838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Typical Teacher’s First 8 Years in TPEP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658265" y="2415396"/>
            <a:ext cx="0" cy="218248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726392" y="4080294"/>
            <a:ext cx="20129" cy="1437735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183393" y="1359832"/>
            <a:ext cx="5008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</a:rPr>
              <a:t>A teacher’s work is not judged satisfactory if a…teacher…with more than 5 years of teaching experience [with] a level 2 …summative rating has been received </a:t>
            </a:r>
            <a:r>
              <a:rPr lang="en-US" sz="1400" i="1" dirty="0">
                <a:solidFill>
                  <a:srgbClr val="FF0000"/>
                </a:solidFill>
              </a:rPr>
              <a:t>f</a:t>
            </a:r>
            <a:r>
              <a:rPr lang="en-US" sz="1400" i="1" dirty="0" smtClean="0">
                <a:solidFill>
                  <a:srgbClr val="FF0000"/>
                </a:solidFill>
              </a:rPr>
              <a:t>or two consecutive years or for two years within a consecutive three-year time period. </a:t>
            </a:r>
            <a:endParaRPr 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2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48057003"/>
              </p:ext>
            </p:extLst>
          </p:nvPr>
        </p:nvGraphicFramePr>
        <p:xfrm>
          <a:off x="1260388" y="1087395"/>
          <a:ext cx="9654747" cy="2545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59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79" y="172995"/>
            <a:ext cx="9951556" cy="645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587501" y="-10302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739901" y="-8778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892301" y="-7254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587501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739901" y="-6873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0" descr="data:image/jpeg;base64,/9j/4AAQSkZJRgABAQAAAQABAAD/2wCEAAkGBhQSEBUUExQVFRUWFhUVFxgVFxUVFBYUFBQVFBQUFBUXHCYeFxkjGRQVHy8gIycpLCwsFR4xNTAqNSYrLCkBCQoKDgwOGg8PGi8kHyQsLCwpLCwsKSksLCwsLCwpLCwsKSwsLCwpLCksLCwsLCwsLCkpLCwsLCwsLCwsLCwsKf/AABEIAMIBAwMBIgACEQEDEQH/xAAbAAACAgMBAAAAAAAAAAAAAAAEBQMGAAECB//EAD4QAAEDAgUBBQcCBAUEAwEAAAEAAhEDIQQFEjFBUQYiYXGBEzKRocHR8EKxFFJi4SMzgpKycsLS8QcVohb/xAAbAQACAwEBAQAAAAAAAAAAAAADBAECBQAGB//EACkRAAMAAgICAQMEAgMAAAAAAAABAgMREiEEMUETIlEFMmFxgZFCofD/2gAMAwEAAhEDEQA/AOXXap8sZZC4IydKe4LBEFRmpQhb9MwfUqq/BX8czS9bYe6js+wZadUIGg2WpnG1Upink43GRoApe+V0Xd9bbSIqKOtZ6LxF6R1inSAocPlz6moNaXHwErZfcK+9kGMNC0cz/wBU8+kK2iZXo8zf2eqtBJpuHpP7JTRonWV7hVwjQ0qqYrI6b3uLh6ix+P3TH0+hVeT21SPPq5upvbaWo7Nskcx9u8PDceYS7FN2CE4a9jsNNdFo7O5y3SQ8gEiDJiQbSCmGCzw0naS/2lPrMkDw+yo9KxCYU6qjI3Xb9l5STf4LPnWDH+bTtyY+TgusqzgPMPjUNj/MPuhcBnIcND46TwR0KixGCp1P8ogEdDafEcLlHzIO/uXGv9j2ti6LnaKgi0hxsL9Hcfsp6eI0j2VYyw2ZU6dA7oR1+iqRwzw4MM6iYvffmeiseTUnGaNUFzCDpduLXiePDolbne3oYxz9NJb/APflBRwRI9jVuD/l1OhiwPpx/ZVx9d+HrdHNPoR9QQnFTM34Vxpu7zRtwdJ2IP0Vf7QZq2s8FoIgQZiTeeELjsJb0/4GOb9pTWAa0Q2xM7k/YLjKMF7R4aTE878WSXC07q85Syi7DgkaXNIBcBdpmzj4KlIiFy6ZuhSfhnwZgiJFp6EHggo6nXmHj3I0vA/QSZkDgTDh0KlqXDg8SRHtGj5Vqf1CWNpmlUHegGCHbtLTyRyOo80FjKlyxlUJ70gFzZJB2fFyWeYMxwSeHFUzGU5cY2kx1jhW/M6sUwwjeCwzIA5APMbA9ChsHlwNN0wQTBBsQRdrgfKf/QKlddA8s8/RWKVNEsKKxuANN0eotEhQ06aumI1j4sIpNRtEIWmiaL1VkcRvgrLKWfDUWk82+yHq19FInmIHmVUa2ZB1Vwm4/LKW+KBVWn0eh+3BusVLp9oHAAWssVeSJ5kXZ6hqdqV2w2EgSqb2VrgGCr5TqAixQPOdc+J6XwqU+OuH+QDOMC11M24Sbs5kbaky7YwQN/mnmZ4prWG6rGRZtorEjr8R0TPgKnDAefx+1v2WfE9iqZI0909d581Su0XZ99GpcWOx4PkV65gsSHtBGxUea5W2o2CAR4p2Mmn2I5Macto8FrSCmPZ3tEaD3Tdp3H1HirPn3YdwJdTEjpyPLqvPa+HLHuT06r0JuNHpzMzD2AtMg7EKmZrhalBxewnSTuOPB3VJcDnj6JsbHccH7FW9mZU61IQZ6g7+RCYU76E+Dw1v2mI8uzkPqD2kA9eD9l3mWUtq1CWQD8j9lziuzxh1SmLDdv26+SFyrMHU5m46cjy+y5/ihmZT1WMAfhC1xBEELJVlNNlVk79CNx+dEjxeDLDfbg8FAyYmu16DJqv7BDVTHKqFQ/4jZsfX4cpS/dNsBmppgDcdPsUJSvkItloZTGJpdHtt5H7Fc5bnTqJLagmLT+r16reXZ/TIuQPO3/tK8zxzX1C5u1h5xyhZJ0XlpvtdE3aDMRWcC0EQCL7mfJJaeEJKNoskq7dn+zzDS1OAcXj0A6DxS1PReI5sBwnZdhw4gguI1B42np5JIyq6kXAGN2mDYj6hWcj+GeaZOqm4ce80G022P7riv2ZpmnOuCdnTYye7I22jZB3saeFSugfKs2Y5rQ8lj2WY/cR0d4ceqZvwwqBzLNcO9p/lcf1MPLHfJVWphTRqQ8bEHwIng9CnGMxNM0WuY8yw92TDwCfc62+irojelpkNGpJDSbAxfYXurPRoP7rYaS3rs5ouL+Bjyt1KqmU4U1i6DsJvySdv3VhyfGyQ1xhwtfkiw/1DbxFlRkY12dZlgwWm8ADug8G/dnpuPMR0muPpQrVjKv8AhuAI4BHgdi3qLfCx2S6tlpcxpDbwTb9TdwfMbfDwXIFmjb6EgcisJcoarTRODMK8rYla0Rdo8wDGR0Bcfp9V5k/NDr1TeZTrtnm+qQP1H/8AI/AqeJlE4b9kYcfJcmW2lnLSAZjwWKuNZZYhcEd9FfkueHqlpsm+H7RPba6Sgo5lKRMbLVvHFfuR3jVlVaxvQVWzd1QkEoDBVdNRcF0OUL36XyjRjUrSQLJlu63bPWeyWKmmfAj5j+ytTzIXlfZ7tCaQiJB+Por9gc3a+mCD6cpLLjaex/FXKHoYPpAqidoeytOq5xjS7qPqOVacdmWlhI3AlVKl2ra6oQ/umd/0n7I3jzSbaBZv2pnmfaDIH0HQ4W4I2PkUGyu5kEEgr13OsMyq0AgEFU/OOxp96lcfy8+h5WjL2kxP6q5OGRZV2gBpaHWcfgfspswytrwIs7r18wqtUoFrojZMsNmzmEA3A46eRV+vTLrHp8pNPa+i7p+xTvBtbWpmR5jofzlD0saytax8D9k4yzAMYSW2kQb26qeHFEXk6212UzMcsNJ3gdj9PNL5V47QsaWOHQT6hUsMS2SNdhsdckS0nqZte6H2WMSzkJst/ZrC06oc1xIdx4DqOt91YcBXfhn6XiWn4H+pviqFleONN4cNwfwL0ehj6dekC73Tzy07b8XtP0SeWB/x2vQT/wDTsquLy4ua64g3nlAZlgH0qTmg6qZ6i7b/ACvz+y6p134V0HvMO3j9iuMDmDtTiGzT3c3cAE8JVoae0D//AFz6tINeP06qb/8Ascfz5KrVGEGDwrrj67sPGiHU3CWgyY5gHflVJ9N1WrA3c4+VzJVl2K5OmOsloD2bajHRUkiCe64/yeEhGvwlNzAWEhxJEH+bfQejunWFWRUqUdTDaYBB8DIcPHoU1ZiqdeNxUsXCYFSNwDw4jZUaOl6QQ/MGljWwQ5pIniOfIz9U+wpbpFyBEGf0u2IPr/y6ERUc0xLNYLDMgapsdQsdXj1TrJ8wLm2Pe91wsdbTZpg/qG3jtyFVnSRZtRGru8iT59Z5BEGUuxr9FJx5IgeZsrH7AmqyzY0kDoR3gWz8YnwlV/tjTFKnvIA1T4mwB+aJD12I+TH4PK84qF9U9Bb7/NCsbCmqm5UaMvQaJ4ykSali4DFijSI4ouDeieYPDEt9EryvCGo8R6q64LK4TXk5lHQz+meNtVdf4KTiacO8kPjhsVZM+yYtdqASbFYaWSnsFrJKaMjzMbxZWn/gMyLDF5B4VzwGEI2JCTdlMP3Are2lCy/LyXz0j0Ph8MPjzr59ifOq7xScDuRv9wvOcTWOpeo5uyWGV51jcH3z5p7wHVx9xm/qMzjac/JmF7QPpkCZb0P06K35PmzKwsb8g7/3VCr4W6kwznMMgkEdFpVj2tGXqW+XyWrNcibVeXRB6j69VTs6yp9I94W4PBVjyntIdUVb/wBXPqPsmeZtZVbaHA+oKji96ZSbrEtM8wbVIMpjhe0NVv6p87/NEZ1kYpjUDbofokgYua4+hpNUhniM1fVs426BcMYoKNNG4WjreGjlL1umXWkiTDZU6rOnjnieihrYFzTDhEL0TJ8A1lMAD88Uv7T0m6QIEnbwHJQ6SXR0XzrSRSWWVi7OZrodod7jrGdpNvhwk1SjCiY+Cl6kahuGepZM10uY7vUxBYTc72HpHpHipccBhj7Rgs4w5vHNwf0/3VWyHtcGAMqeQd9HfddYrtrNV0jVSPdjwFi4efRJ3ie+hz66a79hudZ62s0NaCIMmY6EQI80vy2p7N4fpkCx9eh6pIMcHOOmwJMDoJsFd+zuJH8ORp1Fsy3qCZnxtPwQqWgE/fQNmeTnEPD2uGnQNJvvNwehkqvBpoVYqN23H7OafRWx7vZd6mC6i8EkCe6djfj86JT/AAjq9MhwJ0zofvtEscfURKGn2HuEl/AsfXD8RrYC4SHRG8CXW9CnrWBjva0h/Vp4cw/qb4dRwQqxQxBpvBbYgyFasI8PAczY96Bc037Oc0ct4c3xHVQwcjHBYpr6mqCASefgfDifJVT/AOR8xboDQBLrnizDAt5/sfCbFXHsO+IggERt3rEA9N4XmPajMfbV3Q4Fre62OA20eAmfjHAXNaQjlrb0IKrFFsjH05CGfRRJr8lptP2a9ssWvZrSt0W3J612Uwe/mrrRoQFTez2NDQCrbTzVhG4VfLwW8jb9Gn4uZXhmYfohzqgHMPkqcKYLHN5Cf55nrY0hVPDVz7QzytX9PxVMGT+sVL4z8oKyfNvZGPFWpnaFpCo+JpgOK2K9k5l8WMr5MR8f9RyYVx1tFlzLOteyQ4kcrVKpZTVnWV8eOcfUlPI8nJnrdi1wly5c2JU9MXJXFQgpnYJMB2ut4bHvY6WnzHB8wt4lkBc06NkTrQRM5zDFOqmXeg4CAGFkpoKErYopa5/Aea+AA0CAuWtIV97P5dTfTsJ/mB3nx8Oi4zXsTPepf7fsfoUs6SemGT2wTs72h2ZUPk7/AMvum2Y5WKtRrgZEjUJ48PThUnEYd1MkEEEdU0yXPnUzDpLfmPLw8FSl3sJP2dz7LbXyimWwWtjxAVWzns5pvSv/AE/Y/RHdoc6Y+kGtMmQRHqDPRKMtzpzDB7zenI8W/ZA4v5CY1tFfrN07oR1Ykq29pclJb7YcwTHIOzlVDShVaB1/A37PsDqrGu2Jv9lesThm0m66Ti11gQDNnA9bjZec4R5aQdiLjzV+yeszEaHW1tI1N4cAdvt8EplnobwNemTZfm7qbS2NQ3E8HlSYzElrPaUfdJh7CJDX9R0m3y9GWLy+k9xY2GVIkWgGfkfS6EzDGtFJ7HM0vIDTYQSAADKUGKWl2VTB5Q+u50ECBN+ZPgm+Qn2FTTUBF58nRGoeBB/IUeWUngl4bqZdrwNy0i8Dw3TulgA6lJcHAR7N/MH9L/I29VK7YCtpNiHtfnIp+7/VY3Gp0sHpeV5ucOWG9x+XTntHmpOIiPcJJB8JaAfSSlRqSbe748A8fFVytp6Mpuq7Xyaa0wh6rEZRPCyrRVF0SpcisgrEUaCxE5heRacvzXSY4U+Nxj295psVWjUgpthMaHM0leueNN70IN1je5Z3/Gl1yVMcTcEJNUeWuhG0DLUTgl6BVt9sZV3arrjDsKjp17InCDU6Ao1pFZh1SSD6VGGLVUWTEYSWJfi6ZFktjpUzV8/x3imdg2mAhzSuiK1oCkp07I/oy17F1SnJRDaYhS+yXD7KG9hkcFqzQpaLOSu3MVdltjDs/iCyoOhsfIr0qlRBbC8vwRgr0LLMzY5oveNjv6dVneXL9oewVsDzbs0yqLi/BG4VGzns0+jJiW/zDb16K65tnZpVOrSJg/Ax02XWHzOnXED1ad/7hDmrS2/QzwlLo8lrAgwrV2ap0XUw12lzpJIO4JPHO0bJpm/YwOl1O39PHoeFUMVhTScQQQR1V9ql0BcNFt7RVmMoFthLdLR6RYeC8+fTuiHvc4pz2ZywPrsD7i5jyBIQn0iF30IG4Y9Eyyuq6k8OBgj8g+C9IxmEotaGv032kW+PCq+cdntHep3bvG5Hl1CWdqhlQ49jvCY5mKaL6Kg2/t1HzC12jpdxjiQXe6SObTPyPxVJZXLTuj25i+pAc4ujaTMJdwErI30xtk+JJ1UwdJddpO2rlp8wF3m2DdSwp0OOotGqmTudnQB0v8N0fl+U0nUWE91ztnc6pNvkge1tcGj7J5La06ab+NTzpmfBsu9FOPW+ybesb0eVYsGtULmydZtO+lvdZPoJ9Vqhhi0kOtv8VYc2ptp1h7NoEBpAHUWsOlkPiKbHAun3jIPSR7p+/kh5nyp7E1j0kvgAwwAspnBc04FoRAZKEVuRc+ldYjXYdYu2D0CYhihpVSCjnOBUD6K9vIlvfsIfD2zyucLiIK1TELb6PIRUutA9fAW50Kz9mMv1d4qrsEtXoHY1gLAEl5t/TxbRpfpWOazbr4HWGywRsk2eZVpMhW4NhK88A0rE8fPXNG35KWfHSooVcy9FNp2UDmS9HcLfo8dPQBUF13Rw+q62Kep0I5tHSICpXRfkC1qcbKNtOUxZhpXX8IAhctE8kCMpwi2VjCkZTClFIDdCqiyya9CnMsS98ajMWB+6Fo4ksMg3TnEYYO2S9+WmVQJOcdZZ2lJhtXb+Yb+o5ROe4WlUol5gwO6RvPAnz4Vfp4IhSOpuiLx04QKhb2hteQqXYmdhYReCLmODhYgyPRMsFlJe4DqYVzodlaQbBaD4nf8Asg5KS9hsCVPkJjiGYmlGzh8Wn6gpDUxVXDu0vBLOOnm0/RWPMezjqR10SRHHMfUeC4o16dUaKwAJ4PunyPBS+vlGg6WtP0VvH4BlRntaVzuQOetuHfnmnpVoK9BwmRNolxYSQ6LGLRzKpuMysms4N21kD42Xa5C2VJfIyy7OIpOYbg3HgeqX5z2hbiKjWPb3WNdJ/rf3WOHk0O/3KXG5Y6i2HWOw6GbWVbbiBTxALhLXAgje7QeD1aT/ALVFaldAsd7emA47DPZUInY2PhwUTTwZcNQI724Ox6+qmzHGMqVQRtYXtz/dB1MQWEgG0z5JHJ70hrSfZIMLdGUaASf+OujKGMUJNewFyn6GPsgtIX+LW1wPgBGj0U9KjLdp/PzouXUS0pjgmam23nb+1z8B6r2rrrYnijd6Fns9J8EScNaRsisZhJbt+fnqh8NIsdkeK5LYv5McK0boUUzynPTh3wdlDSp8haxeCnZdeOci40BxZ6xVykveG7WMcN0qzHOvaEwqjQaWo2lUhpSUeDjxVtGpk/ULyRx9BGFfckoomyX0H8Ixr4TDRm8QrDM0iUXRZKEpOkI2hsgWB2cZhjhSAgSSktTtG6dm/P7rO0uI70dB+91WHVDKJjwpztlsccu2WE9pH8R8Ao39o6n83yH2SMFdNVnin8BHEob/AP8AQVP5vkPsuh2geN3fIJV7MrPYoNRKKcUOW9p3eHwUdXtK/wAOtmyk7hGygqB2rzb+x/ugOV+CVG/ksWB7bPpVGzIv/J89vVWTH9vK4p2D2kxpmkRqnoS3nrsvP34IlzCXB09JsS0gAz0sixmIZTh8nSWuHk1wOn4AhVmcb/ckCzTkTTx0/wCk2iw4f/5DxJtU1gGzTobcgwRt4pRnGcYhhNTS8MPOlkA7kW+KR4nMXvBAY4ka3ggGQTEnykBWCnSr4yhDGs0HvBznOawOIu0mIkjjyQ+MtPSQRrJNpuqafv7n7/2cP7T42nTa6XBjmy27Num8g+G/RB4HtVV1sc6zS9okkbkyLAygsdV00NDnv1DulvtHwHN7rhpFh3gSkrWNNI95xcLAXixMHboBZL55WNobwy8k72/+z0ztbnhcygJkOc7VyIsJ8IVNzupDiW3AMtMQbdRxIkeqmwmY+2oezeLwS0+MR8UkxGKcdz6dOvzSuRQvXe/QTFeVvi/j3/JA/HuJkWWv4hx3KhK7ahcUaSRKwJhhksBUjKxCrU7IaY6WJV/GFbQfpMrqizVWXU2DoxN+n5BN/gUyxWGuVvBUACZMW6/3C9hr7RDHaWVA1YSwz9vhMfIKPBYYGQU0q4RpBjpxH0b9UPllPvx4eSiepegudzWWSBlHS+FOSJhHYrBHW23RQ4vLiXW3iVecm9bFMmFd6/JBUwNpCG9lwnGGpksv/KfkUuw575BV1WwGuPRFSoQsqPuiqzxwhdHK5lk9h+Db1TBr7JZQqI8PgSl7AX0VXP681HecfCyTgypc0xsvPn9UE2uVoTGpL43qQ6lTRDGAIClWRVOug2WYSFyaSxtRSByWpEcjhtELmvTgt/1D5D7KfUtVHju/9UfEFL0TPsEraNIiQREnUd5FxG1lqtRp6XA3kWMut5QfyEXWa4sIDTs4i0b2mellptR890G46tFiJPKWoMmK9MwZAkA8ncTwp8nzAUyGPqVGsm+hwbsd4I6dfBZ/BSBqJEEgiQIhxsDHRC/w7A90gkb2guuOsRuEPk5ewnGbTlhuZZlapSokupmoSHPc0Eh0vh52JBJ+Sj7NUq1So5rDTBLNXfJPIYS0ggh12232sUM4OL2kSy1iG6BY8REm5up8Fg2trs9rLmai1w5IcIae6TJ1Ra6FktVWw2OZhaMwOEkPpggljiA4AgETIsbgQebpJiaDg5w6GT8VasTRFHF6qdN9Om8GGva9pOmNQ7+5h0+gQXabDezqB4AIe0jwMiJ+YKFfFzte17IiuOTXw/X9/JWgutSzQt6EE0TWta1rrSs0rjjnUsXULFJx6bj8bpPj4gj/AJXQmFx3fH59R+6WY9xDunwHyBPzXGFqHUN9/wA6L1GdOV0IrEpy9/ksxxzogH5g/wDegMBjXe0En4hTU6ZIm5+J/wDIJY2sWVPDV9UpidNMZ8mJTl/yXOk8O0iAfSEyGWy4WGxCqtDNZIgiZ87bbhXJtbU1j2nofNdkVSkZPl2sWR6f4f8AoT4ih7MQR/OPlKSNpblXPMKAqAT1lKsVloG2yviyrXfsSeXnrRWabhqhHPoAiVBj8vOqQuqQcBBTTe+xme0RuJBsF3jMQRSd/wBJ+dlhBB2UObVoon0Q/lAMstlCxmIJcYvcj1CiZXKmq7mBYk7deUMWkHa32WnvaGlKS1oZUqwiOimFYbpSMRBM9foFO3EtIPp9EvSAvG0x3h8U1FfxDUjp1gj8O8FKWiOOhlQqNdNlE+IHg5p+YXWFAn0KhxFmu/NilKLL4JyCCbD1uoWOdpb7uwE347vTwRFV1yhqbzBE7OdwOTq+qBRZLpnfsWhzg7STINhuCABE+RUNdkuGlou0zADRYiD4m5U1R4DiAXOBaDcAXab7E27yjr4h5DbHSHAAn3RqkR80tTCIDrsdAJ91pH6tgbWE+KHrU2gHgxY6jZwM6vHyRdUOe1wLmix4Pw/9qM4kWIDet2g3IggyLx8kCmFm3romzfGVqraVao5pgDSBqktO82iYNzzC5xuHNWiRquwam+LeY8kGzQaTg4mQXNDZgabRHTf5KKhiXFo6xHwsULloNa338pi/EMggxAcA4QCB4hs7gEET4FRFy6qG0HcGNzMG9hsACD6uUS5DybOta2HlcLaksd6itriFig4v2OpNkbeQ0D5N2WqFNo9Fw8DhcB/gvZZMbRkPLyew84skmNh4T83IHF05vz4onDVOBvf5rK9OLFBhcX0Xu6p/cLcLiIcrVluau1NaPdO44HUzwkBwoFyYRuVvIqDoCjWptCmWU57PQXVAWgeCVV6+kkHZcVMfBah8bWDnEeCy5xuX2JR0D1qwBnhSgAiUsLv0lbpVy23CYHZXQ0p0QUr7U5d/hW6/RGUq3RB9ocwIa0HxUSvvQHJfE82xVNzChqeKcTB2M/srJiXtegzlwkfm9lo616Drypr9y7ALOkkC5PHS30UWgCY6j6JyzKf3PzUdfs86DHPRBpnTlnfsHotBCKp0uiXnDPYboilVI5Stl3/DHGBedQ9f2KkquJDvVLKOZhhuQp25mDP5wEpaK6f4HHtJa0xu0H5IXRd++7THFxE7eC3hsZNNh/pj4W+i6bWDnnf3Bsejj080tRHe2Y5zAWQ1xJlrpIvInu+FgocRJY6G8dR6GJui6lOmKQeD32vBgu3bIEAHm61SrO1EBreR3i2PibJemSn6YHTwwe4DUbxcAciRYqEUdMshxIJaY5HvCYF7FEMpdxsk2lp2tpMRspTQFN5He7wDwQ4E27pkiIsQgUXVa2hXUqNa8uNOzmiJkyQT3gT4FBwZdNph4tEh25A6SnmLw0tb3NOk3MQe8CIcSfEJbWyp1nGNJJp73kiRbogNh5yp9MU1aZB3s4X8QDI+Y+SjfSCKxeBcATYwdh4QCY6SoKlN0C3H91KY5NJpdkAC2FpbCuHNysW4WLiS503Lt1C8qOk7wR1MyF7/ACLaPOuuLOKNVF0W67E3/LIF+GM2TDA0IMud+w/PgkqjRarWhg3JAYtP54rdTLu9PTgX+KZ4SsCCbfupGNGkzF/ApPm5YrWSmIatXvDwK6xNbvgojFYa0x8JS2sO8N/mivVFZeySsZKiriRK1iBDwim05QGxqWR4B6A7S1ASBIFgL23TChT0uSXtDTD6nkR8gul/eRpO9MR1KV+hXMOapcRdcU8RBgo/1GNvAmtokp40nn9kbhcaev7IT2DXbKN1ItVKyCzwr0uh47BtqDdAVsgauMLjCEa3GygvKU4VImxXZxwu1LH4Z7OCrvhsSusRQY4XCFTTCTkqfZTcsxmlgkWDjNt7z+yYnGsdVGmwOuADFokCx8NkaOzdNwcYBh9/IgGEJmWUAPaabPZiWiGkm/ukyespO9oPyinv8kgqsLXAyTFjqMA+XKMo4q7XCxcAbkR3hzxylmGy86iDP+4jnyK3TcQ1ogy0ls2g6TA5StPs7itB7qTnF5Lr6tUAgt7w3EDqCsq4LQKdQSdUscJB97aBPUDdCVsW81JdLZZaABOkyLepXTKhLHOBJcyHD3YsZvzwgNk8Ozt73Brh7P3gYJBJsLkGePotVKc0RU1C4JENPvNM6ZnzRDMeJ1aZG4DpiHeHC5wlBlQPDi5ul06RA7ru9In1QKIUi59YOiCBYuE/1cT5qChVBsRsfzhF/wAHT0kSbO9n5tddpUBwIFSxkOFj4+u3PwVAi0B5jQESOP2KWyrA/LiQR1SV+EIMIsV1pjmK1rTIpWLr2JWkXaDckXPDJhT2WLF9Ao87k9krN0W33QsWJfICYzwp7qZ4JoLDImBzdYsWXn9P+ytftBsWLJFV/wAz1W1ivj9MHBzmA7wRdDYLFiDXpDWP0YRdVvMv813msWKI9hP+QlxnvKGpssWIzNKP2o6wZumbtlixDYDyP3AikYsWJWij9BuFKOfssWKoFgdNxl1+ilqNGkGOW/8AILaxCyFV8HVZu/mUuYP8P/W/91ixLUGXpm8xpgewgATMwN+4d0qed/VYsSof8BeFqkMABMFjJEmDABEjlQPedRudm/8AcsWIbOftkWHcZd/10/8AlCkPv/6z+6xYqP2XY2p8eqV44f4h/OAsWLqIoEIWLFiqSf/Z"/>
          <p:cNvSpPr>
            <a:spLocks noChangeAspect="1" noChangeArrowheads="1"/>
          </p:cNvSpPr>
          <p:nvPr/>
        </p:nvSpPr>
        <p:spPr bwMode="auto">
          <a:xfrm>
            <a:off x="1587501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75300" y="475299"/>
            <a:ext cx="6865790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/>
                <a:solidFill>
                  <a:srgbClr val="C00000"/>
                </a:solidFill>
              </a:rPr>
              <a:t>Creating a CULTURE of </a:t>
            </a:r>
            <a:r>
              <a:rPr lang="en-US" sz="4000" b="1" dirty="0" smtClean="0">
                <a:ln/>
                <a:solidFill>
                  <a:srgbClr val="C00000"/>
                </a:solidFill>
              </a:rPr>
              <a:t>learning</a:t>
            </a:r>
          </a:p>
          <a:p>
            <a:pPr algn="ctr"/>
            <a:endParaRPr lang="en-US" b="1" dirty="0">
              <a:ln/>
              <a:solidFill>
                <a:srgbClr val="C00000"/>
              </a:solidFill>
            </a:endParaRPr>
          </a:p>
          <a:p>
            <a:pPr algn="ctr"/>
            <a:r>
              <a:rPr lang="en-US" sz="3200" u="sng" dirty="0">
                <a:ln/>
                <a:solidFill>
                  <a:srgbClr val="C00000"/>
                </a:solidFill>
              </a:rPr>
              <a:t>Teachers</a:t>
            </a:r>
            <a:r>
              <a:rPr lang="en-US" sz="3200" dirty="0">
                <a:ln/>
                <a:solidFill>
                  <a:srgbClr val="C00000"/>
                </a:solidFill>
              </a:rPr>
              <a:t>                                       </a:t>
            </a:r>
            <a:r>
              <a:rPr lang="en-US" sz="3200" u="sng" dirty="0">
                <a:ln/>
                <a:solidFill>
                  <a:srgbClr val="C00000"/>
                </a:solidFill>
              </a:rPr>
              <a:t>Principals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96201" y="2062694"/>
            <a:ext cx="282257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73152" algn="l"/>
                <a:tab pos="91440" algn="l"/>
              </a:tabLst>
            </a:pPr>
            <a:r>
              <a:rPr lang="en-US" sz="2400" dirty="0"/>
              <a:t>“creating a school culture that promotes the ongoing improvement of learning and teaching for students and staff.”</a:t>
            </a:r>
          </a:p>
          <a:p>
            <a:pPr>
              <a:spcAft>
                <a:spcPts val="600"/>
              </a:spcAft>
              <a:tabLst>
                <a:tab pos="73152" algn="l"/>
                <a:tab pos="91440" algn="l"/>
              </a:tabLst>
            </a:pPr>
            <a:endParaRPr lang="en-US" sz="2400" dirty="0"/>
          </a:p>
          <a:p>
            <a:pPr>
              <a:spcAft>
                <a:spcPts val="600"/>
              </a:spcAft>
              <a:tabLst>
                <a:tab pos="73152" algn="l"/>
                <a:tab pos="91440" algn="l"/>
              </a:tabLst>
            </a:pPr>
            <a:r>
              <a:rPr lang="en-US" sz="2400" dirty="0"/>
              <a:t>“providing for school safety.”</a:t>
            </a:r>
          </a:p>
        </p:txBody>
      </p:sp>
      <p:pic>
        <p:nvPicPr>
          <p:cNvPr id="2050" name="Picture 2" descr="http://www.brighthorizons.com/resources/images/growing/webinar-creating-a-learning-culture-in-your-h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901" y="4178659"/>
            <a:ext cx="3325525" cy="241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t0.gstatic.com/images?q=tbn:ANd9GcRUC0EOVj54uB6pbZ5DhRMORajvwdKhYpbDaGms0scqN1mqtuh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901" y="1943100"/>
            <a:ext cx="336326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87500" y="2062694"/>
            <a:ext cx="256192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  <a:tabLst>
                <a:tab pos="73152" algn="l"/>
              </a:tabLst>
            </a:pPr>
            <a:r>
              <a:rPr lang="en-US" sz="2400" dirty="0"/>
              <a:t>“fostering and managing a safe, positive learning environment.”</a:t>
            </a:r>
          </a:p>
          <a:p>
            <a:pPr algn="r">
              <a:spcAft>
                <a:spcPts val="600"/>
              </a:spcAft>
              <a:tabLst>
                <a:tab pos="73152" algn="l"/>
              </a:tabLst>
            </a:pPr>
            <a:endParaRPr lang="en-US" sz="2400" dirty="0"/>
          </a:p>
          <a:p>
            <a:pPr algn="r">
              <a:spcAft>
                <a:spcPts val="600"/>
              </a:spcAft>
              <a:tabLst>
                <a:tab pos="73152" algn="l"/>
              </a:tabLst>
            </a:pPr>
            <a:r>
              <a:rPr lang="en-US" sz="2400" dirty="0"/>
              <a:t>“collaborative and collegial practices focused on improving instructional practice and student learning.”</a:t>
            </a:r>
          </a:p>
        </p:txBody>
      </p:sp>
    </p:spTree>
    <p:extLst>
      <p:ext uri="{BB962C8B-B14F-4D97-AF65-F5344CB8AC3E}">
        <p14:creationId xmlns:p14="http://schemas.microsoft.com/office/powerpoint/2010/main" val="356931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587501" y="-10302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739901" y="-8778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data:image/jpeg;base64,/9j/4AAQSkZJRgABAQAAAQABAAD/2wCEAAkGBhQSERUUExQWFRQWGRcYFxgYGRgYHBwcHBcYHBwbHx0aHycfGB4kGh0YHy8gIycpLSwsGB8xNTAqNSYrLCkBCQoKDgwOGg8PGi8lHyUyLDAqMC8pLCwqLSosLCwsLCwpLCwsLSwsLCwsLCwsLCksLCwsLCwsLCwsLCwsLCksLP/AABEIAOAA4QMBIgACEQEDEQH/xAAbAAACAgMBAAAAAAAAAAAAAAADBAIFAAEGB//EAEMQAAIBAgQEAwYDBwEHAwUAAAECEQMhAAQSMQUiQVETYXEGMkKBkaEUUsEVI2Kx0eHwMwdTcoKSovEWY7IXNUPC4v/EABoBAAMBAQEBAAAAAAAAAAAAAAECAwAEBQb/xAAyEQACAgEDAQUGBgIDAAAAAAABAgARIQMSMUETIlFh8HGBkaGx0RQyUsHh8QQjM0Ji/9oADAMBAAIRAxEAPwDmstmvwVIrUSS4sTjfC80tTl36jrf+mKnjXHDVaHFgIH9cNezuW8AHM7qAdI7nH1y6l6m1eBPDKUhY8mXfEs0lQK1TVNMzpBN48uoxyVbVn6xF1C/RV/rix4Xxrx6hRuXUSQOoP6iMGrKUBoppXxGh3G8TFvlhyBrrY/L184FHZGuv0jWSptVbw6MrlqQValVrCf1w49FaE0vEFE6pFUiVIOJMmXQpQTVUpoVd0bZovLdx5YqeJ8aGbzTinT8Okmw3AjDlyCF8eJIKWPlD5pHrWoXT3Q1Tlk9Wje/Qdt+2JcezaowVHVqgQCppus/PqMU/EeNHUPBp/vGABO4nuo6YBlKXhlgpln/1XYyq32Hc4idS2oe8/aXGniz8PvFXp2nMPqJuiA3/ALDDeVzbV1OpdKIQABaB1HnbA8xwXRX0upZ7aADAM3ue0YsBk9Jmo4KrezAKPJQPeM98S0tNgTfHrkyrupHr5QVTOZemWXwwwEkKjmT5mP5YHnuIM9JXWKciIN7ec4Hl8kCxYEU5JEgEsTvH8FsbzOTVaZA5yTvzbEbEnz64f/YQeggpQREaPEEFSkalR6oBEqsqDfaf7YsOJZI1XNQU5uAJaIMAxG5ONZbghHuaCVN9ABK95Z9jjMzUqeJ+7diEcsGCap/ivtiKowU7x698YkFu7D8EpumuKSpcS0NqkmwBPS3TCedFfU7HSZMWUNBm8wJwbJ13iWaow1CJiB5C++EqfFW1CBWWSeo7+a4Zyo01U3MoJYmW2cqtTyyqUBbSSQAYlutvLFdwyqHr06Q8RJjZrX3kHBeNZrUQPFZTO8E7DqRtgnAa7anqMy1FE6YuZPykWxtTOqEHT17YFwhJnSe0WfNQNBFtNNNhBMj7LrMemKf2ZypzObIakCtK+o8hAHc7HCVWktfWVMMCdCkxJi5vs2LvLVGyWSKnUalSC3cL0E9MO1u2OBJVsWhyZntRxA16065CEADaLde84DwzgH4ustNSDq2BF07me0Ypsln7SAamr4DAYL1j8wnHodHLjhuV8S1OtWQASQSqk7EbzMXwNyvxUVydIBRzOe/2hcUNI08vRQHL0ho76j8ROKLJZ0oF8EAp8Snp/bDFLLM5bmlpJAY2J6j54sfZ72UBdqtRlpURAJJgM/5QfXc9MLTKbHH0/vwjjaiUf7hGzS6Br5Vayx3745itQNGqamolZ/wYtOMOy1jqUooMMp+EjaP5z1wzVyQqDVqDU2A5f4sXde1GOkynZz1iGVYNU8RS0Nuox0T59GUIypTtACi582JJJOK01aWWgP7xsPLFJnMsxqFmbkNwe+Mx7EWMmDb2hl54LfmxvFX+2FxmE7dPD5xuzadX/wCl1zKMVpXAkgSGjvBxzftI1RESnTBFNPufPHW5HMVGzPiZmr4fwADoBNyB54pK1da+Yq01qKQs6WFtXoMVZOV4v1zOXT1Tfe6ZlNwpfDpnMlBquqeZ7xi44RwwMyU6pZqtUanIBhJ2wrSYmvS1QVpm0dD39cO8W401JahlabGyxct8+mHCBFPgPRMo5ZjQ5PoSo9oa1YTR1jTOkuBciep7YlSoa18NNTUqZGthbxG/RcINn/DoxWJarUOq/Qdz64dp1DSTwSCCzKwKmxvsfLHOpV2snpny8B75YgqtD15x3inC4pp4YXxYJbwjYCJAvuRherxhKARaKoWgaBGpix3LA+7fDXG+KU6Ls1OlzjlRSTZtPMQDvfriip0JcHVpBAWrUiQpJMgN07Timo1YTmLpjcLbiT/HVGYuTrrSzuQBpURGmOoA3jGZDKNVhioqRaNPIlugEamH088WVKhTppOlERgZdm5tMwYI3t2GKclyfDUwgkrYBtLGbsbKNr74kyba3Z8pVWu9uJYBSlYjVLESSYOkzJkAwTp7bYhnKqBGGpNV7KOY3kFuXa83OFMzkSqIJA5o5TYT1LC4v1Jv5YGyUwGCsWOgzpECfMz3ixJnBbUYYqvfMEBzH6PGGgKqRJiC5SRA30nUwm+NJxNJc1H5izMAth7sT3MxEYhla9QosUkCkqAQhJPLG/KDO5km5wKhmkhiwqMxJJMge88fmA2n52wnaNg38Ztg8I02aDhAGZhDMdClb2C9JmbTfpgWXy9NXLLUfkGxYzq7G0EdOmI+HqdjTJ0rC8z3MQTbmG+m0xggeuIBDFhzxyt1IWZAPvWg4e7ORBVDBkRxEc2plIEKEkqSTJJuI8pntg9RqagLDLMAxpBJMzccsgH54Fl82rNDrrAiC2pGJi4g6gRqPebbjCOc1Kd2W0C4ZDO55ZgfXCdoVBbmHbZqO0eFMKiyddJdiwvHkw6+WGs/xk1qply2mCw6mBAA6Na0Y1RzJp00pFirAk8txqaJIG3uwTGKxOFtUq+G28yai2Fr8w9OuMe6oCDJ9VMMm26TqvZPglDWc7VM06ZHh04IJf8AKfIG+FuN8aOdqu2mSPWbTIjtFxhDjnF9YXLqWRQsKew6s3ctuT0nEvZbg9bNVxSSUWkAzV+gXqWOzA9MIWXTavj9pMJf+xvd7Jc8A4CMzLcyoqg1HvpA6H/ii2F/bH2k1VEorSAyoXSgB2/jkfFN5xYe2HteqgZLKyiLuxH+o38UdDigoZMVU0ggtdXQm47R6HD2dTAwfXPmfkIqijvbjp94WiyNTajWDOIUrVEm3QE/bD2XVKIBNmM6FPT17YsMhwpOH0UNd1as16VEtaRszfpjlv2nVzdZ1rwNbe9tDDaMMmqFodZq32RxGuLUfxCLKwwm/pivp6atDQSQym1ot6/bFwtSmYpwwemb+ZxmZppl4eqIBO2LlVc2SMjMwYgV8JQ/sIdj9cZjsP2rk/8AeYzEfw2j4xu11fCAbilOgmYbMA1nqCKZB93f9TM+WKv2fy7UsvUz1OBc0kJ6sRcgeWM4tl08UUwbnphXjZrGlTyx5UpEkKO53JwdZG3FhwPrEQCqHXn2QPs9miHfxQNIUkk7fLDPEOBOyU8wyMaZgidyPTthfh9FWRKDWapUEvJIVfMYua/Efw9Gqx1Vt6Q30L2C+cXwoF6dPwP7+UZ2Ifuc/tOZV2zFZnrWpoJ2mAPdX57YvRSBV6mYUBipZmYxFuVUA6DCX7N8QIaRBfQHqKTEGbC+5PYYHxDiq1mKvIprz1C0TyiAgHacZANMEtk/X+o7d8gD1/cXSixrCTL1AArMZ0qRvB6xtg7siDwEUlSR4rSdR6qgGwOxjp1wLIZdq+rxPeqlSpCzpUWGkeZtHYE4sOB5cKWouArqSVkNEXl4+Imy36YGmN1dAev7e/8AiM5rnp6+UpM5Vqa9FSGYBQIjSBAhiR70CIwZAaIR2kzKsDYtNwxm2nVFvLfs/wAZzJZvHRZ8PckATNtQi8KY07k3O2FM5k2Cu7ElyNR3sy33O5sbCQPviTKVYkZ+0cGwAZmdNR6bGoQqwGVYiSCJPdjE3Nv54G/+mStPSulhqaT/APyJkbT5YNUyiinUdjqfQbmIkkRYEHczH/ab4QXMs5UMWYEiwk2FyAOnTbTGJs9NR5jqLGI4lbQhJraiqkgAkrNl6QrAgRuem+D5bP00pIpnlGoyEvaBAkEGZM33xGtT1wi0pFmYmFOkSAJE7tMR2jriBWmakMopgGWAJMm0LIja3XBDEHEQgEZkKSUyL1INy0eEesmAATvMbyAMFpZFzLggMZaGBWwMdDFt4jrgWZpU9XxFB7xBldQ2UF1uB57yPkV9QmmlQODBPSOXYaraoMSI69IOGU2c/KEydfOmRrvEyxEhmiCdQEGIgSDP3w+M2upW0pACwpW0Q0yRM6rnqfKwxR0AdUxfaAIJMWlDIZfMdr4ffJQqhTNT3h+U9PdIBBB2j+k1V25qTZRxN57L1KlQlJ8Uk6lnUDJmY6eo29Ni089oQUxzGLgmTt1i5Uf5tiBqkIRZnA5oI1HewPUCSe5FumBJS/EJOqClw+0Da3aG08n8VrYOAbTkwcjvcTY4I9RyqXpPBMt7oPxBuwgz6eYxaVvaEZeimToyqG+v8zfmbuoPQbDCYzgSnoSIvrBBgmYJI6Cfh/inAsl7M1cxWalRRijSxPSnYHVJtpjCOAgtefp6+U35vz8CGThrZkLTpgGqGKsBOuCJEfmE7eRx2lDhdLhVLXmAtbOFfcEHQo6n8zD/ADvhanxvL8KpeFlQK+d0Q1Vh0HSn3H9OuOG4hm3qMM05YvMOoM8x6nyYdMSLG7Ir168z7Iu3tBXSWXH5zSh2u8swcfF1j6YQ/D/iBTZSVYWcemxx0nCeFValNjpAoLzjVYpIuDNvTG6Gbp0yUpoAQefqSCLEY6zpq53X7YocqNq9IChVWjpZzIkKzCCQek/bEeMI1eiEfcaiD6bYqcjSC5h6bEinWBIB79MXNCutWkuuVq0iVAg83SZ2jfrgq4a1IxMy7SGnGeEvY41jrfwQ7J9BjMS/Dj0JXtpVvB4hKNJptabjl/nfBTn2qVqtV11EsFUdP7YHRopTLVBTcNECBIvuSZt9MH4VJpFUu5abmN9zOK6KmyTzZMRiK+ULnspFVQukNEi/XtOF8/xSqz06Nb/RRwXXuR5jytiaUB42smdJhQT8WK3NcUJSuah95xoAANxvfpbG19qg3j6YECLddZeZfw1Xx0EMddY0yeVQhhQCTzQNh3xXLlEzaTUJXMHXUZoLay11SAOWACxbscKLkK1ZFpUizqwVzTkdZt9jbFvw3ii1BLmH55i72ACiIuoURhQF1GCNxXxmIKAkHPzEzhBIUq6slRFNRuUDlhQhBJ92DtHecIZxGrq9UcmiAkdQdlNweeSxN9wMG45QUqtJgoYwVYCSAFO7bwxKiPOcBWuSdFSJoWhbh2JiQQBZtpO1/IYzk/8AE3EZB/3EfyLDM04U6KEAOJjUQu53924HQWNrYqKtYmkQ1tKssAXbSCuoyAFWRYd+5uHKAc1DSLwlT960A2YESgvG+ntE32wnXQcwUAAuxgTtqMeZ6AfbviGo2Pr5yiijJZmoYVH2MSiyTAvDf82m21vTAlrC7aSoAgKjQTN9gCTJFptYYjDGZFjYwwHyH6m+++CDLhTywTFtLkQLbXGrz26bRGOZizGxKYAqYtemRBXnNyzaoHbYyVAEAdYxJlZRopMXHXlUxuZk7sY7WE+mMqMNwagDXLG8+d/lcdsDpKwBCsdA3EQd9wDcetzfGAME3TzGmEptpsAQwsvnPf1HX64Qo5CpVwbR18yNtxuL77WgjaWAVBC9GaYB3kdSfMeWMp1FRWR15us3kdCSbATBm3Xbq4xNCISH54OoGH3A3Nido7HeDc43XzZiYhJu07zG+xQGLTv5dBLKhSeZJiJsNrGetwNX13nDb1g/KIfUIvOmAT9TBFj9cXUmqEmeYFKZV1YHlbo1zP5CDfTMiDcSI3xs5hQ+kqAvKSDteAGBnmkfF0OFcwj6uUTyzvAYRdW6SOhEbd8WfhJCsV1uAdM2VrNI2uYsehKjvhluztmNdZrhvCyHYViVpAEEm7OtwVHdlizbR8sWPFvallorRy4FLLExykltUAguT74MjyxTtXNdSRZuUpFmHMABbz5SPKeuOj4N7F66AfPOMpQcSoaPEaRdVQ33uD6WwrMiju+6KRZt/hKB8nUrqhpqXqqWAHvEEMJU9YvY9hjquHeyFDIFqucqRVYahlkaTFvebYAHtfzxI+2mWpr4HDqWkE6WqveqxAG56Suoeo2GOQaqwrvqJYAmomoknTOlxM3tNv4cL+enOPXyg7xteBHPaH2irZs1KTAUkp3RaYhQBv15jHU4BwriCDwqgmoVJpuDE6fhI9MMVODFq3iU3BSSZIgAHoZieuGMjQoJKwdQJEiIBAmfTFk02DevdAWULQi2apICGMqi7M29zPywHPcYGXqJABDAMG3kYPxJnqUnRjIb3fKB0xSO05amVGplJXzHbA1tQoe77bjaa7h3p1n7bp9j/wBOMxyX4+v+Q/bGYX8c3oQ/hl9GdHlahRnLk6NIVV84wpl6dOoWTTcKW1T9sCfOAkOHjSCNJ62jBajAqrhbEcxXpGPQ3WPRxIbaiyLVWi5QqVEzaSs9fLFHXRlRae3NqMiN9vti5qclCoFYAuuozvE2GIZBdToKigjQolpIubm3ljh1UDsFyMe0czpRtoJhKDrTR6qkBubSDcWWAfXt64UpUB4bM8qyKoVlJHNbsOb3vtgVamrSlOoQpqMIY8ttj+mCZrMVERadRSo1M1xym/13jCs3WsD4XCB8/pJjPMjaqoF15D0YgwD1gk3vGwwapQIRWB1PT59UTzH4Cd5IExJudrnBs1YJSHMjG6yDYC5BEiTMzuMKeGdSIpY0nbUjtvYXVv8AhAMdx9ArWDXP39dYBnMs/ESUcHkVWIJi+oLJPeTJjrHYnCvKPdAYbm8/M3HnjVWQABIVRyGLRPUNY9LwcDYS1hzSIj/9WsPl54djZ4igSbKINtMDdSVsRuZufQCLnpfAqsRpJYxcEzpA2sCJH39euNmlqOp3tssmWHy6X7f2w1UpzMqWgAjVa0ETHe4MgdPUYTZca6ivgzyhiTMgzy+vlvOxtgtTKBp1TrFoA7C1vi2i562xLwZEEywWFI/kYva97RMjtgmSpsCVFjEGbfYfLb12OGCeMUt1EWSk5mmxiOYCxPlDTy9pudp6Y09NSkBbgTYTBEySbyALECduuHKiTpZtr6lPb08ySL9fuOoReoo2AUzYXtMD5gybfKyMlQhouuVmnYk9lmF3EiZuIYweljibEakeeaBPnBsZ6wSBaYuNjguXy+tJggXEGwHvDbpDCJ/rYaZaVAa7KS1tjFmF+4vA/PHQYXA4/iG5I1CzNT2IBgDoQpIIHWQNj2YWOG+FZS37793uSDJJswIC72NwdtJ3tgH4uF1pAJKoW6mbq0nzKzYe+Dg9XgmZzJVqNNnBCOrXCBwRux5VkG4J3Tyw3aBck3BtvHEZyvH6OXtlaXMwL+O8OxEgPp+GmYBNhMje4wPi6VK6VASzGEJuWho1SJuBJHyIxZp7FZbLS+dzajw28UUcuPEcKwGpSfdja4n74scr7TU6f/2/LAFBpD1QarkC0g/DGlTP8QwunqbgVAisApDDM5/gvsNm6h8UqMvScI2qqdEOCDIBGpuYHYX1YPnOJ5GhUViPxLFimrSaaKwIk6DzMbk3IwhV4xVrZo+PWZ4qcpZtVmAdBIsIKgW7nFVmcqzGoqiCWVp3uRziRbc9O2MgYJj1XryhZdzd6W/tJxF6+X5uUA6YEAArqkqAAACNJwtwusum9i9Ozx8S2v8ALB1oNzpUK83PpNzOm5HaQMMUqNNKcoOa0AxeVkW+Yx2Kh3BpMkBdokCzVBC0ySpsxsNoOEKFFFVjqnQRqUdJMYs6uYM61GkJBboCYj+eKBEAfMzJMao6HrhdZgpGLh0xYM6DwKX+HG8Vn7Wpdv54zA7dfKbs285XpxBGoklYYHFnSyqsjBHYFVDNsAbbWxTZVtSVAUnaMWrUoQcrLqENAOwG5xtFyy2c4juADQieadqlJVXSVYxA3BHTGsrVeizK4ZSVABiYAwnkVWBpdhFSB8xvjo6IdSqwCEswG5AubnA0B2h39fjC52jbOf4awaoCQCdTuIIBmxG9sNcYrkABW1SrEyNyxQfOLYXoKGqAOnLqdfQTM23IE4guQFQWdhpFtQkQHPXoLCw64hZ7MovJ90pQ3WYVsqQVFMlGKsdDE6bki3awH0xb8PHi0yg5GQcwY6dLCwvffm9fmcVNGu6NNRZUAJK811PbcfLHReywVy1TfzgtaZj5TN/PFdGrr4iT1SQLMUXJjl1bQQxgtH9/PywT8GTqXmYLO/KRa225F/p2OOg/BrBWW0XCmAOk+V56fwnA6WR1UyWp6oJBlvkRaZiw/wCUY6doE5+0lNl6UrHKF0lmKgTHYz12+oxuhl5YiGeZ0za14N49fIqcWFDKe7IUXamd9uaWMx/EJ9MZ4LaeVodZS8CF5uwJgkfc4FTboiKDBZCgFDoMX38hA679Ae+BvlwWeWBaxXpJsYIXykfIHFoMkqtc69WqOo7g8xkjSy+un1wkURKzMNRaGaJAEXt9Ua/nPXEzGBi4ZKaMWOsEMCdgbXI9Ugn0JG+NUgAVQCRU3i8wQpuZmSJnyawwTK1Nanw6WrS0qNLOTJuYg/DFulhiwznBM41NIpuslVk/uwNQI+KAN5/5PMYizDm43kZXUKDkE1IB1btb8wNjeCQO/vT5Y1SylJapZqrMQoDIiweUFTzN1FjsfdXeL2A9lXKIK2ay1J9ypq+IeZDsKQMy94m+kRiIp5CjULVMxWqM+k6KVJVgsoIGuo14NOPd6HvjlbUXwjjrR+EVynEqdPWlGhTtqKtVArEQAVMNCQSyj3QbxfTgw9pK+ZVS9RmGoFVLHSJCtpKiFhg2nb4T54YTi2Tp5iaWT1aghJrVGbcNJKrC+6AYMj0i2s97WV0ov4Ip5ceHtRppTIsGW4Bb3ZBExsMMpN3UxF4kKXs1XqUv9NwmhgHcaFHMSwJeBBuZkj7YEOHDLqqVczT1crAUyahEBVYgiKZ2BImxxWZ/NvVSmXqM58Vt2JKiWEXuF0t0tEdsDzGXZhT0gkCm078pZBM9PfBMjpGLqWJsTbcUTHc7mqCVISiXZlR9TwBGoLGhRAgXFzhLjGdfUyyEXwpIUAAMpEwPtiebyniOXDBBp2MdSGERvsIwPiPhaizNJNNmGkQCJOoXvJOKMGo2agXbYiuWqA1MuzOxlYLbdWF8XOVzqBKRAuogrF5nf0gYW4alEhWVSRp1EHYcxB29PvgXDc3UYgBR/qEC0W0n9YxtL/XWRn2nwmfve6PIWLFQsh5s8TcztgCcLBDMXCkgmI3jAc/VdsxRuAUVrzvG5wRk00KcknWd42E4pvDMQRxFogDPMl+yB+YfTGYsfwS/mOMw/ZD9MG/zlFQpIWg1DMdJxeZLjKeEKaJRBNrh2LHzmBjj1qhKm+xjFnw9gGaCZWWHzGI6GteKEfV0geYnm6RLOSQGUyVAiPTB0ztRip0qQwIIFtXeTOFcwo8XcjxFvOF8hG2o2b+djjnXVKPQ+vrpLbQVuNUtVOoSVPvHYi2oRabYllc8ELFlMEmzLMANMSOsb4HxUku0mCVjb8m32wzk8zqXeQSN/Qkj53xg1PtHS5iLWzF8vnELWIH72bEi1+hx2PsQyhq0lBqMEn4rkDuOu/mMcdSuonSYYqZHcf5fHU+wVVFcgokOBNvSInbr2xtJjcTWA2mdXmz+6BNQDYyAYGoxaAI3/wAjEMnTp1CAajCF5oSZLAGbsOjTfse2DVapUU1JQqQZsDI5Y3BsMKUqr6nRagBhbwJEBCZOnyP3x2m6nAImK1J6TL+8bQUJYBATJB84nUPofnPMKlNXcIWLAEjUey2EeX6HBPxrDTpchacK0SNRIWNl3/ocKPy0nplySukFufdtItHXf6eWNnrHmxWJ2oqSiakkMYaDYdOgsb9Mbomv4oIRV31QiyIYhRe6ypO2AtRKrSpsxJLFrB72beTaJI/ywPEVSzCTrcgWMyNRkdx7rfIYkRKCaSpm2Ks9YgAHUfGRYXQpI5dhqEx88Q4plQ4g5imSxkSzNs4kWHQ6T/5nCKqlPWgkyAvuL/7S2vPl2se4xPM10R0gMSANoAhpJt/wqDb+eJbcR+tzFylMVaYNUSFRQFVj/vADJAi8n74Wp5ejVIeatinugLsCQbk9zI2+2JVa6itAVi0adx0RrR6tHqfIYjWYU9KJq5jYFl/JpPl7wUedj2xEgeUoLmlzaFVqBGmUVZYdCq9APhbfzG+C5nNaaJcIoOjrzQSoddyYuZiI+eFaWgFhB8NSp98bhUk27SI9PLEfH/dLqUS3hqBqMQNJIidoLW6Qe2HUkdYaBPENw3ON4jjUo0u8ACPd0yOki/8APAMpXJV2LGQDAsLF6u0nsdvMYJVRUp6iiSAZ9SmofMb/AG3wJ3IoxCamhRtZuRZ2/Nq/wYoLXk+MGDwJHJBRTA6g05knaATEDebfLAuIoxdioBGkqpg9Wnr2W2Gs3XYJpBUGoyxFo5zBsPyj/JxmczD+Fp1j96Vje2pyR84H0GMQu3b4Qgm7m8hVcIyMrR4aqdMCIJM+hnBchk3Upp31M4mLzYzivqZpiKzipOoimN/t8hi4ycqssQdARdup5sPo0xHOPvFewPbAVsqSzE6Q1MEGOgOCZCm6KhSoYkgeWKbNVJFWoWvUfTbrGLfhGTA0KXJ0oXI9emMrhnwPn66TMtLzHNQ/3p++N4F4yef/AEnGY6KHq5GUtfg+kazzT1wOtl3SGkX64s3cimKc7zGKekhIamTcXGOZlVDQHP1nQpJ5k6uULFSzgzsdo+mNVsoi6QDZ9mvc9jhTLlbqJkXHrh3OKr0hAsBO+xxHDAkDMeiCBcHVoBqesuTosR2BJ2vfGZfJjT77CLEDaCbf1xHL5pYIsNQG/wBxgeXzukQe+4E7G31FsT3LYaPRqpOplBqjU51Sd9yD/X/5YsOEcQ8BlZQCCRJYBjDSJkiRBnbFdVzLMAQpEGxJgeY/ztiLUG2ZgFN4XtMkSfrhbKm1mIsUZ6PmM4JVSaTMSbg9DMCYt8X0wP8AEgBuSmWLESD1O4HL0Bb6Y5uhnjABLHa8aiQsWvf5+Q88Sq8TDFS2kQQNIQqOm56bf9vrj0Rqgzi7GpcwQdLIkkmo5BHu/MdJP0GI1ELJOgBnJM8vnAv2mZ/hGKijn05iUpwTG8WkWAienX+uIrxB7ESJNoY7W2E3Nhf+2AXBh2S1y785LLIU7SpgkzHvWsU+h7YSXMDXJp/uxMAAbwOx7KTP8WFWqkyBqEnpJ6i5Im/vfXywu1QEgSdKxpJgdQZ2FjB/7R1GJlowWOZglltTlySfdPnAF/zf/H6jrFQQCtokkhu1h5WBHz+mO+iXLA2A28zAEHy+5wpS1K94JIJiSImLmR5L8kOJs1GMBcKtSmZZgsksRJaReRcmdiB/y98DaqpczBVLzqY7GT181+hO4wKrXYWMyTLEaW6lrX7gn0HnjK2YWVWFAMXZYtNrkeh9J+cbuUCyRC6JI5nMe8dp1NPe0g+YBxrNqByBSWG4LfGxAAF97P6wPXGZZUdrKpVYAg3Nz27m3/L5iTPlEa8NO9m6zym+1rfpigUkWJiQDmBWpqMQ5UsbajdEED72HbDeYyqKkt4nLrJE/FFiLRM7/wA8KZPKAvKOyqpgEge6DK9h7wJ+nfG80HaE1qSAHIiN2HL2iRPSww6nuEkeyKRmay7Kx0S/KqxOwZokAdhfbtg+YRNQQMxCopE7KxMBew+XbAMuKlBn1DXYkw15qCxv1ifqcEydVldmdSLsTyzBiEt2GMpNAEZmIzYmquVoq6pqNwWbsI6xhjKUtSakqMAxIO14G/nirctDEjUxIG3w9fri24dTQKxUe4AFExc3Y42mbbAmfA5mV+EjWlNjOpdQtHzjB8lw43KvBi09QMVyOXqFiWknw0k9Ovph3PVRSQhWIIGj1w6lDbViIQ35bmvHb864zFH+yqn5sZiXbN4H4yuweMs0q1HI5JjabfPC1ThTatbG5+n1wznM/pqFRJDde2DBHejpJ9DjoOxgQbJEnkZlauRANyADfVgjZWmom7KevX6YUKx+7ZpYXGGqTakAEb8wOIqyscLKEHxi2coKp0gTIlW8+2I5DMTYgAGzDG81UBUiZIsAO464BTRi2oCJABPSe+OZiQ+OJUDu5h6fxIx7QT3Bsb/TEfxkqFiWBt26jftiOYowwLnX27GOnrOGMxQDINHSNt//ACD188DIBmxI5dD7zGSLaR8IwVKvYwASBuOuwiQPXCSZpvh97YnpHQn0w7SybCg9RSsU41KWEmT7yg+8J37ThdwEJWYtZg3RgPmP0J9f64m1YT0JJ3AKx5Dp/wCcBcCx2n1P0+WB09PUyekkfbUCP5YbeRiLtEdL8pHMBawIKjbred9h+kY3SzsKvMtvhvLGdzBJ3vH67JK+qygHzk2/5fd/n6Yk1QneGiZkAEeQB/oMbtINkYdwF56YLGI2tsNlhh0G3ffE6BDEBHOoxJJgmYtD73jrFvUhUFQeXVrM2a/eTzbdLg9MSeszTrUOB2uqi+432Hf574F2ZqhkyUOSGDb3caACf4tja58lA7wTLsyiWV5PxAahzAD1HKDbsoGFkEjkchQZJnkm/wAJ89u0d8MPxCoFaF5b81MlR293dVgxaTAtGqcMh25mIvEEaq1C0adK3LRB6CfL+pPa+aBBOp6abROq0WABmCWvHTUB3wU1FqDTC1XaSTpAKkgKNvyqBCCAI8icTq8ODOq0HZyJIU9AbgSN2JJ22kkWvhwScxcCQou6oCumNouDqYBbG4sR9j0xCixQMzrzGYMWJm9x2WAD5k9cEzWVdKp/EUygAkDoAVlQCO4gT0GF6mcZmGhoMHSCLKCIZj9wJ2EYYtXPugAviQTncAkgyGN51ObAeg2+uHM/mWk0la//AORjbYyT9cQy9FKliumBCMJuermMMVOFGVh5JXUdUTynYx6YZFYju9YGYXmN5Ym5dRJFhEmIgenfCebNMeGsRUY3g7DzwRs6QGLqVLbFbz3xU180QC5Gp2ML/CMU1dXYtRESzcs6GhnIRp0XnDb5A1Bqa8Xg4SyHDhsp0kgM/YeWDcT4hoQql2awOCjAJbiBgd1KYaD+UYzFD+Eq/mOMxLt//JlOz85PK1wykML98M1OJSgVhIm0eWC1cqAYiwxlakhSV94b4Zd6gi5jtJlZVyjM+sAjthv9mQYLXiT6YFQzjMCnwHrgmVphWAYksRbzwilOg5jHdMQKAxQAFdus+eAZpdWltmjmXvg7VQqnUIBtY38sCTW0FBbaTucFxYqYYzA+OrLBMDodz/Y4hRD7GQDfsx9MFo6EJ2Y7GRth2tSVhB90jUvqPPpiarYvqIxavZE0cL20NsY/y/lgWZUEhFI07nyHaRvOJ00bUynSV6m0CRb0bGsrXWdBETvP69x6YkeO9GB8JmaeEPTYgfMX/i9RfGOzAy3Mtg3p5jy8/wCmN5inLBFMrMwYsB54jmCNLTYxsw/kcIwIhBk8xltMSBpNgRuD2nTONU1APNy9nAj5Ekb/AGONjUUg6tJHYMP7Yjl3psg1i+x3/TGoXia8SVR5YB2VwT7xJgdIIHunz9cHq5dk2PiBRtMRHUR7w/qN8K0ahOpZLRvzWIO3TtgiEoQrOy0zdbiR13/XrbDKYCIu9bWZ90+QiD5gb97A+ow+ufeBq5F/3g+ZHkpjpePLcB1KrB6Zlx3EhvWRE7nrfE6nFGqk6VgGxUT1tu2xjsD8sFTt5PwmOekn4Ye6Aj/3AYPukR5TNybmOu+JZfMGjY8yyZdevLde+/vMDfATl3QCbU5uu0E7wDdrDr88F/aAAimIDAgdWIuOUdLT5X2xS6ycRDnAk81xapWZb6ioGlTsoAgFj9YXzvOGq/BaQp/6oVyphTu5326EsIC7mxwhlDDBkADAyae8ADcnv1wzw9ec1CTK8wbcjtE7nzOMovzv4RWxxiM0g1P93UUqZWT0AgQvlH64LSzIA1AgAmBFxHqfrOJV+PmsiUIC0wUTxAAeUbiAOZiYJb1wrnOAP4bG6gGNF5+npfHQrYpZKv1YgTmy7ggTTSdI/M3XDFbKoKbO3Kw/n2jAcnW8NW1WYWUEbDy/rhVv3xkyFBsPzHCbiBnJMes4xLPLuUXadY+cYVFCHNQ7gWHbDmUosILwCe/QYcqhS/laY2+eLlN6jpUnu2mU3iVOwxmL/wACn3xmN+Fbxm7ZfCVmZWRAN+uK1j4Zvt/PywbKn4m2FzgdSgzkv/0jCaqtyBmOuMGKcVqTGgRPTGUMu7DTN9yT0xOnFM6mEnBqpJ5qYsfeGOdVBO5vhKk0KEG2TFIF25xaP1OMp5q4Zfc3HlhmmQacbkdMV2bplHGm3cdMUYlRY4gXODzGc/RBJqKbxOrv5RhSlXqMIWwi4n+WC5fKluYkQbhcOF1qygUDsdiD+uFK2bGP3husRHL53TyC1+ZT1/wY1mMkpjwyDPw9QfLqMQzdArysNQ21bEYY4flmVdQuxEKJg+v0xBbc7XH8RzgWJFP3RIO/e4+ne+J8RqjwwoMzHb9bjGUswJioLHo1jPkdsCqKqgP0MwCJ/wDF8PeDXEXrmFolgeVgY6GxjC1IVJbT+Y233+eC0mpNJ2PTSf0xHK61B0gwSfhm2J8/xG4gq4bUrOvltpHltghZWUqEgnaNZ+0f5OJZvMMygEEQR0IjDa8JU6TJv31R9ZxghJ7sxYAZilDOVIhRBAgwFH3Mn7YkVdJqCQTZ4v8AOT1OJVKLLUIpmzdVH8j2wWnk3Ju2odi1vWMMFN1mCxzIs6KZ1Fn8r7+f9IwCpvySoPwgyyj16Tif4Ji+kEwO1pjqT2w7SyVOnMugB3A6/Pc4O0saOBBYE2Fp0gDPMQCVHXt/xHAcznBUPMNJgBVG5Hc4DmaZEMnKr7MRcDrh/K8J06X/AO4+8fQYrbXtUYiYGTNZQ6JEDxCQFnYDv64vKfHfApVachmcc1Q+8LglQT0O3z64qc0aY0qpmoTIjcYr6tEmpLSxmw6Tijd0UBfr6ye0NzHKb+MfEcaVIhAdz5+nnhjKUNLKziANvI4dyNRaJBeGcCwOy/1xnHuNU6nhUMuNTS3iGOs722m5jDAhR3+YpJJpRiRpENqZiSBfFZn+LxdIHbFhpmUF564pzwrTUJqbLeMbWLAUsbTAuzEP2lV88Zi1/bFPsPpjMcne/XL2P0xzM8ODINJwpRLKY7fSMXXDqaiiLXkgemEarapERj1mUMB0M5FbpE8zQFQzOKytnCjaU6dMOVKxmdgLeuDcO4aG/e1LTYDHAyM7d3B/aXBCjPEr2osTKiGO+JhPD99ZJ74ssxkislT6YTfMyoFTGZNnPPyhDbornafiEGnaOmFxmSDoIv364Jnaeggqd9sTyNDWSXxzUWehz8pWwFzNAu0MebtiFHPi4IKHrO39sWFfI6lmmSpX/PnhCuCtnUMD1xRwy5EVSDG8zmRUAQKCzQJBt6xhjP0UnQC6AQFMWOK3KAJDBgO04bpZ2feGpfI4bdf5uTFquIH9mHUBCtcXiD/fBa1CovuqbdmH8sO8HZHrdYRHMnvptgTopfqp7zg9mAvdg3ndmKPWdhDAj6fpgi8TQRzH1/th2lTl9JYdZjt0OEHoJqjWfW0YDblAIMwIJqSr5kPziW07mIEdsCfiZkxTEedsP8PyKtKB9RIMAHFYODliTDH+WF1O0oEQqVsgwv4guJ1ANtC9B64Nl+F21EgH+K5/tgvDeHQdOkKDvgWcy7a9Jc+gF8NtJUMwswbhdAxt1phNJYMx90AycKZurUmCQoAicbyuSKHUFg9zv98WWe4SKlINueuKhWdTWKiWFIuc+mZ0z4Ilj1OLfK0OUSf3m+IZHh5iwCL1Jw7l0VCNJlp69flhNAMDZ4jahB4lbmhUdtJOnucN5DLQR4QNveb+eLOvkjmAWUQR2xrUVQU1t3xbsO8SZLtMUIWgijSoiQNh0v8AEfibbbbBsxSWtKMIYYUq5JkAgifsPTviHC6b+ISb2JvuYF8XWgArCT8wYt/6XPbGsXX7cT8wxmK9l/j+UXtNWUwrlRfbphF84XaBbufLFlmaAiCb4C/DQBbfvjnfeeJZdsHm8qrQFNhgH4yORhjMtRbxB0E4nWz9NiQRfbC7wfKNXTmWGXQMhAN4xU5+lygGNXlgIBU8pMYPlBzS/wB8BjvFVMBtNxKnkiLkWGJCqDII0npi0WudUWKnBM7w8BgSLEb9sSGlQpY+/OZX5fMNTuCGHXCvjeI4kQs4iuT0u0Exgq1/DSSuJbjXewBHodI1Uy6MdGkX2OFs7wfR3WB3xCnmUEsQQTtiGYqlyAGJHngMVYZGZgGBh+G1mRWI+IROCZfOA++hYffCmayLabMMCbI1QoIb74Quymq4h2g5uXnA6gerUCpMUmgH5YravCjqnQfrgns8GDlpixBPyxZKmkyp1DrscXCjUQFpMnaxqT9kcpFdVCgapEnCvGKtVKzqE2JvMDFhw7OkZikwGlQ4n64a9raVJc1U1sYNxGKVSbVMlZ7SyOk5lc5VManAWdhvjps/lwqq6X1AQflikTLUyOUiBcyRjuPZzLrmshW03eiDpA7YOk2wEMeYNboROVUOrBpBnv8A5OLDgtQNW01DAew9emKT9nOSWLEX2mMM0cqxKkfD1/vh1JEzAERzjfCmDinsvfARkqabGT16ffHfPlFzmT8WnBqIsOBvI648nzuecMURDqm/lhH1FA3dYulufu+E6Gjxmnl4OrVO42+nfFtxLIU6gWtT2N8cBT4ffXVMkY7D2U4/zCkVlGsPI4fR1rPfGOgm1tMqLTnrEOI1SDOwHTFJmuKFjCEk7Tjvva/2LqIA4HK3bHFLlUoEzviWsWc2px4x9FlK+cqvw1bucZi3/aq9vtjeObstP9U6N7eEzMqWgqcWtLLaqM9cUNEmnvi6y/EYSeh6Y79MqSScSDg9IJavKQRGKIZXU/lhvP8AENRgdcN5RVUSd4wjVqY8IwtBcUdgtsaqZxW5ThyvkiwLDFZ+EKySMI7OuIVoxijkyPdb64lmuJVNOg9MVWXqN4licWyZfqbnG033ChiFhRzBUFKrsSTvjKmZVxDLti0yL6rEQfvgVfJhTDCx64Y6eMHETdnMqc7TosnKb4zJ5AmDtiH4KahAxbjhDadzt0xFdIk2VlC9CrlLmOFPq33wHNZSohF7euLJOGvfnwjVV9WliTjnfTHgcyit5ybVCqkAGD2wPLZ91HLPoRhjNcRKqBGAtxA6ZC74Jajg8TAY4j2Szjs6MwgagY+YxZ/7Q6LtmdSwQyj+WKTJVWaJEXx0HFMg1bQdccoH0xQqXWxcnYVpya5IkXaMekf7Is+qZlqMyKqEfMY5H9jhRfm+c4d4RV/D16dRLEEYyaRyINVgy1J+2FRaGaqKTEExiiHFqr2pg3x2ntzQpNUWtUuXE98ctSrmYprp8zh3D7qv4RdIqUBqdN/s84q+Xq+G7ctWxHng3tzwU5eqTTWQ9wfXHK0KDawxeWUzOPXqFKnm8iG3qKt53xUHb9P5nLq2uoHE8mocIdrv69hhvKZJw4j7dMbztd1qEHYdMBrccKLY79sOAi84nR3m4nrvstxhMzR/D1SCwEY4j2y9hDSr696Z2OOV9m/aSoK4cTIN8e+ZStTz2WE3kfQ45mZVO8fkPPt8ZAq2k1dZ4x+ykxrHof8A9PPPGY6e1/x/ERe1M//Z"/>
          <p:cNvSpPr>
            <a:spLocks noChangeAspect="1" noChangeArrowheads="1"/>
          </p:cNvSpPr>
          <p:nvPr/>
        </p:nvSpPr>
        <p:spPr bwMode="auto">
          <a:xfrm>
            <a:off x="1892301" y="-725488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587501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data:image/jpeg;base64,/9j/4AAQSkZJRgABAQAAAQABAAD/2wCEAAkGBhQSERUUExMVFRUWGBoaGBgYFxgeGhgYGhgaFBwcHxoXHCYeGR0jHBcXHy8gJCcpLCwsFx4xNTAqNSYrLCkBCQoKDgwOGg8PGiwkHyQqLC8qLCwvLyksLC0sNCwsLCwsLCwsLCwsLCwsLCwsLywsLCwsLCwsLCwsLCwsLCwsLP/AABEIALcBEwMBIgACEQEDEQH/xAAbAAACAwEBAQAAAAAAAAAAAAAEBQIDBgABB//EAEUQAAIBAgQEBAQCCAMGBQUAAAECEQMhAAQSMQUiQVEGE2FxMkKBkSOhFFJikrGzwdFysuEVFjPS8PEHQ1OCoiRjc4PC/8QAGQEAAwEBAQAAAAAAAAAAAAAAAQIDBAUA/8QALxEAAgIBBAADBwQDAQEAAAAAAAECESEDEjFBIlFhEzJxgZGh8LHB0fEEI+FCFP/aAAwDAQACEQMRAD8A+4HETj04i2CjxTUOFmbcnYn74Y1cAVoUE9cUirEeBbncyUAAYlj6nCrMh1Ks7MAf2jH8cNyhWXKyTtOFvFE05fVUcNq6dsdDRxRk1G+hNnK1YamapppL82trk7De59BjE5/jGYeugTzmuJAdwAJ9/wAsOzQFQwXPdQSYnCLiviNsubsoqRAVem95x1NNpK5OjLJO6WWF8f4jVoVDFSpcDUhqNyn74ydLjGcruy+ZVVBufMcAfWcdk2cipUzJgsOS+8+mAM89V4poSR2HXCar3RUuvLsfSjtdd+Yzy/iU0JprWrVGJuTUePYXwaju2tnr5jSsEKKjyfzwmo5JUI1L5lUdF6H9o4NzIqaC2oKxMAqbdiJw+kko+KPHC8j03nD+Yxbiqout8zmU20jW1/e84q4j4jrEa6VSodQ2LvcffGeTKgghprNMzMKD/iO+DXVzRBlYHKNPynfHozlJNVWOgOKTWT2pxfOtT5sw1KD/AOow/rOGmY4qf0ZFTNVnNtba3+I2tfbGTTh4MhqmonooLHDzIstFKZ0MADMtu1x0xDRTbe5dd5KamKrzBTxFwCPOzR//AGsP/wCsaHh3H3WkChrDTPxVHYsY98Jv9vIytqpNUOqbqANPa2/v6YYZbPnTT00tAAYqvXY98X0Iaak3Hy8vUnquTWf1Fr+I8zqaS47DzKn/ADYccG4xU8lyz1VJIH/Efb6nCwZg6Qr0i4nbUhP0Ivg3OZoLSUCmQFU8puZ3vg6UY7nK+vIE26UaAG8QMXqMMxmFgx/xGI7bTjTeCOL1ueq+YeqiraWbc3uJxg2zdIpz09JYmdJ/ocavIUhSymmm0auYlrQPXEdBb59V6DayqFBfF+NVoUipUVnaI1tEDmY723A+mFPDeLNmswE8zMAg7pVeCJ7TgPiHEq0hiLBNKiLNJJZvWScaXwJSShSfNaAr7IJ69xh5/wCyail9fsTzp6d9jbxbxusKS0kqOABdlZg3p1xl6WdzBTlr1C4HWo/MPvijM8QapXJeQb3nlI6zgrKcKeo4FMgqw5T1BxTbGT8KEjcI5Y88GcHq1K3m1KtVaVManHmuRO+n4sIvFnjlq2ZdddVUmFh2ED6HGw8ScUGSya5Wl/xSJqE9Tub+uPnecpLVh2Gknr2btiLWG44/j/p7Rlvlvl8g5PEVXLhR5lV0PXzHJ/jh5luLuw5alQTcy78o++MlwrLVPM8r4p2EYd8V/wDpl0G+qzkdD2xo0Xa9PIfU5rso8S1cxANPMVT7VH/vgfhfHKuk06lerqO34j/3xZQSKUyW03HqMBVeFa3FQWBvGElp3PfFfIaMvDtbGXDM/mEJFTMVSvT8R5/jjTnimtQKZqUxFy1Z2Zj9wB9BhDlOGwupvoOuEGc4y5eFmQbDFGo6FOSJ09V4Z9Z8O5mqMugLubvcsx+dupOPMUeEa5bJ0i251T++2Oxy9Rwc3XmbI3SPsOK3xYcVMMcY3lJOF+YM4PrDpgVxeIti0CchTn6pInVC9cY/ix89tKtAHf8AjjT8ZpAk6cZfMtA8tBDMeY+mNkc46IPGRJniX/DpAtpsW9cYniWSVK5aoCWA5V7mTj6HVytNHCuxCLeF3J6ScZnj1A1K7VVKkoFYp1gE9e+OtDSc/e/P6Mb1KeALL8Eqsy1HChyJUN8KD26nEfEiIKgWmRrRR5jJtP0wHxPjRq1ClIMzP1Y2ResdvfAGXhD5SGWcgNUN7zsI6euHlqRvbH5v1AoS96X0HVWrSo09OlNEAl9XM5I7C+Bq+YeogY0xRpRyC3OZjAdLhsVypUM69SeRY3Y9/bDNKdGmNVSoj9pBLN2VQbKD3GCpTlzhHmox4yyeTrEpycqKBykL8Q3ubnFXES7ITUMbFRI5j1su1sUZasqyKgshlVMAjVfc9seNxFCrLTV2OkyxI0Aelt8Uc4pK2BRd4GWRp6lEqFo6eiDV0nrLYhxGgNNNUOikXOkEEEE2LENcAgDCWhmHIPN8sAqssBO0mwxfVJXy2YPUvfUwOrSfhGkkDfEvaprgPs3fJecjqA01HuT8R0iR2InEM8iICDUJ5IJB1EMQJUHrGPTxIuU1UWIJOxVIvFtOLKNdy1RgFGpwBcTyiSBIi43PXBi4NPb2F7k/EZ+llKZdV8xh7p3+uNDm6DRAqhJ5Qe5H8B/fFq1Tqeo1JgRa8aSDYGOpntgKsClTVUpVYCm6sBLxaQZtO4xOMFoxfr8RnJza9CkZSqagVglQKLgjmjv3wTxfPLZQxSeUWkAevpizKcRdlJnckBWWGUG8T2x36cGkVQFVoCyAQDtIYWIwYqCg6fPmC25ZXBLJVRVKUXQNTkAOpshm5jcDDjxJWphTSR4RTpUgWJ2k9gf64X5bgRy7M2mGgyAZEWIb0kEW9cKW4or1GZpTRYGbH/EMG3pxufL/AEE275XHhA58yhKkaixup/V/1x9Q8FcITJZQ5mohZ6qzTpnov9JxnvCeSSs/nZqmCtITqB5XB2UY88WeK3ruQs6PhIQ3Rd1t2xFQ7/8AP5gTVb1HsXzBOJcRevWYFYB2HZh/fFeVqqylDTLAkLEcwboMeU6LnQ6c8mCQbgjr7Y3GR4b+iUP0vMhVc3RPmB6MfX0xp3Ll/JCTlsjSQP8Aof8As5NQRXzbrIWx8tBeL7nGWzGjOFnpAjUCalPorjcrN4O8dML/ABTm61TMeeKpabk9h/bF3DK7s6VMsRrnnUkAepJNsZ7qdS+fr8PQrCDUd3bI8GzbqSrLyzEHD6hltXMbD5R/XHlLKu4816cUwYkbM3oe2F+a4p5jaRysh29Mb4NJU3aJSe54FfGuIVqdYDpiWdQLTFYC53wbxHL+Zq1HmiRgLhlc+WabpubH+mIzi5Sak8PgsnSTS+Jr/B2aJydM3uan8x8dhp4TyRGUpiP1/wCY2OxxJ6c1Jm5akaPspxW2JnFdQ45iNRScL85UgHpg5zbCvPLOKxdCNCWvV0Bmb6Yzldj/AMQDY4d8Yr6uWLCwwmzaADyjyqOZyNz2A9cbNFu/RfqR1OBdls6oNaoU5SpBm5BPUYxviLizCKFJAC4GpusX3ONJxmmaSg09S61Mg4xbZbWSimXcS7G2lQT1PfHUUpe4ufzgx7I3vZW9JWqQrFabaVd4t63w7y1PRJoogUHTqkGY66ztOFtSpTp0/wBHUsXqxrJ+FEF5A/rhdV4owVaUhVSee91J307E+uLLUjpNt/bp+QHBzwg7i1XS2ukV1gEVWSSst0vvbA+V4e7w8yf12IH7qnYev5YEyaFzoUHQZ0LsXbYEk2+uD8vxQBBqAepBUrBBXTZZO0es4kpQ1HumUcXFVErzmQHnBT+rqJbmEi5jbViTeVqIGqodO2m225MwkYozgaqKbuFVdRS1qa2mO89ZO+JhqQHIGfkMagAmx+5mNpv1wrkt1pINOslnDuJ1/LhSAq02X4SbEyZAtMncnHV8xzUzVDvyMYgAHoIVTtO95tjuGNmDTAUsqGFOkHYnVfee/wAJmMX5RlfMMapSFAUk83wiWIG1wPocCLwlf1A6TbJNXpS00CNCjogWSLggknebgztgalkKgXUqrMbBm1c1wYX0xZnlQqAPKDVGkkEEAfFNvhnaPyx1PJsCCrUyq8xPMvSYPPI7TGKu+Hn4CpqiKU6g0oVcwA0Kxax2IB2vjqefhgpuWB8wVUtqJNtSk3sDqgG+KqPmQakOQ12hgbWZZU3j1wU+eLJzKvmERcaSFBm8mCbQDvhU7rLQWe8TU1FlaR06VWFbaBBaTcyeuF2QoFqkU35U+JW3jrbZsO8s1PSwFP8AEiFDEyFmWMHcx0mN8WLUp06dQBCGbl1DmhDzMAfWAPbV3GHnpbnu8hFPaqKcxmFqyqsyk2GnZRus+hwpp5FqlQUWGoEwHG4I7/649zBdHN9er5wIZVP8Rh0mcFNQGI1NAZwIJtAF9idsLjVfixQfcXhPOJ8XXL0UpKp8tbR/6j/M1unQYRNNGatMlmbvus9CME8QpshDrqdGE+WwuO/1B7YZeF8hTpP+l1iXp7rTO7noCD0BxPUUpz2xXHHp6hjt04X+P0NV4I4AmVpfp+ZDKCNSUf1m/Wg9MZrxF4tfP1yQSrL8KfLp7e+L+O+KHzLhg8rMSPhQjZSP1SMKOLZArU/CUpIDg7+4Bjvj2xxVrPn/AM/knBXLdPkYZSir0waZUsDpZT26/bDzw94KSkjZjMsKdFTMSJbrAwf4d8I06FP9Mzw8sMLU/mc9yOnthP4k4mM0HRhpUR5cbR0NrYtGtReHld/siMpSctq47F3jTxLVcotO1H/ywpsPfucV5KlqQZh/jT4gNyMK+E0o1UHbmvpnocT4Rlqwc3ibEd8Sg5br8+vJmlxjGNLr7j4ZmnWYOgOrYY8zVMUBqqW9ME8PRUJUFVcKSJ6+3c4H43WGYy4UjnOOgpSWcX5GbF10fQfC/EKL5WmytY6v87T+eOxlfBtDTk6YnY1P5j47HC1NaTk2/M6UdOKSo+84qc4tOK2xyEbQauMC1zqBmAALYLZowt4iOXe56DFYkpGfzwjmAwocjRMXLElv1cO820cjDlFyO56DGa8SZIwNHzgk0wbiMb9F7fEiE84ZmOI5+GesxJUArTHc7Yy+dqvSCusN5iSylZAGqxjth5mqnmOqG1JBcd43+pxJcvpY+YSCy/DaSCIVT7A7dTjf/jRlqvD/AL7/AIIarUFkS8N4f5i+YWDEkGoxPxE30Ku5C7nFnirIqaaVAWbTCjULNuTt27dBjylnP0KsVJPlC4JUErUKzBj+AOCqOW80mpXYpTII5iYQb6BF9TWmO4HfGioPTcKz3/JK5b1O8dCurmlRYo6WYQGqb7ieVdh2jpgamwp1GGnUx0sq7iTc6pvP3vg3g1CA6qCGViPlLaTzAAn4YvLe2IKwNddN/wANhIJOzDY/F1N+twLYhTaTv/nRW0rRTm6b6A1Y6R5g5YgkQfhX4YHWb3GIVeIAoQiBbaZBJPNaNRMfacE8XlkWmgJZqhYqNXyrElTIPxbk6h2jAC5cq66nKEc8iSwj4b9O/QWxBykpNIokmk2MTw6Bqeox0KWMzcKNICkmDtYdsD5fhL6NRZQXMm6SFkSdpW8beuJ1KIeFiq4HNU9EEaRfVB677EbYjXSmx0KnlkwWk2VdgNuo/rfHm4t+gqtHlDK1HBcFj0UBgGIB6ALfmExiApVSdJDsBDOCA19wOW+31wVWz1RIUGm8xpup0x80ADTYf0xDyQi6kqixkzykkSbXg+8HoMNg9bCMvxZVEhSrAwNMDUptGggTeINxbbC+rmNRg6XYwCrAhpAgBTa3/V8EZnNMzh6yRJOlSukC82iAD6WjEK2VGqF5yRZGmUBFjJgiCe5Bth25SVWBJInl6DSKazLAakfSNJkbM23QTbfF1HPFWZCraiSBTO6rN4izbe9sX5akEGnck6SWUSG3BnfYG3uIxVVdFEsJYRLiWCkSZsN9h9MWpx4ZO03wE6hTQxD2MnTdFYi4vuR0wBngYDpLAyDTYgq3UEepA/L0x75fmrtDqNalSdRA3b9ode4uMFcMpsitrTU5+QRp1AytS+3W3W2C29Twrg9Shnst4TWhBVqXQHUgMhw0aSLbj1xRxziDmGGl6V0KARoUdB1+uKV4jJPNyyA0iNJHykfqmd+4wy4NwGrmajUFUiGE1COQKBcsdoKn+GPOS2bU/mCqe6Qh4fQfzUp0UNRatoG7TaP8Qx9a4TwehwmgKmeqipViadIwdI6e59dhhRQzWT4YppZZjUq/PVIkLqMDQOkGL4xfFs7VzNapTzDFyTKPNyR0+u0Yzezko3wn1+3ogbvauqx5jLxX41zGYzKloamRygfDoOK8h5aTSdjzLNNptfpPphNkWFemaCjQynkJnvdTjecK8JLlKC1M2xgCVUgaz1IVeg9TimjOn6dfuke1FGKr8+IgTw41WorahYAFup+mCuKUvKoM1AyymGOBs/4kp5g1Bl18vTdATJIG4Jx7JaiKsFVZhIHc2ONacHezslUsOX0AMtmjXpLUMh6J5j3XD3NoTTpvSuDv6d8IeHlqNaopE02BH3wy4Q700amrEI28gbdgTcYlpSleef3H1F5Gs8OZAfo63+Z+h/8AUY47DTw7lSMuggbt/nbHYwaun45Y7ZqhPwo+qHFbYsOK3xxUb2C1BhVmxBnscNatsJ83UhTP0xSIrF9atIMiSWueoGMpmq7rUatTJIB0I3Yn/ScPM9TJUaSZaRGEDVGpOEcabEjVYEnYnG7Td0mZpqrE/GOGrU0NSVKZE/Ex54vf1YzhJnONL5ZbkFYvHl82vaARNiCfW0Y0uYhtOi7hSTe3Ykf9bYxnHKRzFdVVwtRFVFYwATJJlgLACB9cdWnpK9Psxqp4l0VrkV8hvOILMSEnVLO3/mA9hHXoPXFnA0qV/wAKoCPJAAEGSblWM9SJvbvvGB6Gc84s7yvlKBoudoWAemoiPQe+I5lnDpUUw9XkZegUxpvuNo9h649aVTXH6r+x6buL5/T8RdxqqhrrpYhCgDAGSxU2UW9T6WPQXEKS4BOhVUyo3Gptp6sdPT7dMG57LLTNNUYGA7F4gtIWTPyqNgfS24wuIMnTAm0ixC7epE3MC5nGfUdNt+Y8OF8Dx6hUsUUKgGkFgJMEkxO51HeJFhbE6GYO4Ys5kgAADYfOflFpv374rShJAZABbTLQANgTHN/1ti85UAwEpuepja+wveOw3tOIeJ8DtojTr1k5dPMTqm06ttXoNgO9hizzUjSaZeoxJOvdj+tIiL2icVv5YUaUYGbsbc3W4sbxYYqqU1nlZi/UNIMzYkjbvBnBSaBhlxpNRJYlTJhh/QA7iDYA4rooGcBlNObhQDEmblWB1WjbpiylCH8Qy0DSxuO9gLH6XxKohq8oAAkxq3PWBbl/jf3w6X9Av+yta7KCo0sBctBKrY9tjt1IMi2JnL8mqneLsDHbcMBawjqv3xPLZ5USGEG9ouQR1I72M7G+22K/IlSwFlM6BuJMah0Y2BjYzhk7PBXnMwlCVEDU4G5jT8M79z3FsVUCadU02BtOoAmCsAFlncxBI9oxfSzKst4kqbKLtNxpAF/bppvjy9SDYBiIiJuBGq3NbSIH9MX5qmS4u0VUKSo0q0gmxANngk6diJHy9cU16pFQhrndYP8AxB8X0cWIxRRVyxYKJlRUAsI3DL0H9CPXD3SnLIDuI0sZVWYSqkW3PU7WGBC5qo4GlUXnJTU4ahdazOBSYc07upAJGnuDIn0Bw0reIZVcsgZKUCArXYG2ssPiMwCOmFGW4m1WoJMAnSVYCxEysdiLj1XHnAeBZitW8rL0y5U61PyjmhlZjZRY/u4eU4RW6K+Imzd73QCKjByrHUySV7vTO4/r9MaXL+DamcK1EISnqDeYwKhAY1b737Y0jcE4bw6K+cfz6yzFJDKIzHVB/Pf7YA4p48fOOqKqrRABCKIDUyCInuCBbEoSc24dPt/mQTbauAxXiGR4adOXC5jMNq/HMFQ4EkKBYH2++MD4g4lVqZkVmqMZgnUTEEXEdsCZemVqVKY//LSBvcXt9JGG3EuHrmNLI0lkXkvY7me0YMYXF1z98BSUJWxXTzQy2YGlAQTMgTKthxw6rUBdEGqmzSoI2m+JjhwpBPNM7KNremCsxXQ0wacoRKkTvjTpabjlv5E5zvhfMXZ6qMsQaqzPXphd4izjK6GmSVZZEdME8aos9AKxnQNU9cA1qk5RCgkqYPfGfX1JK4rC59S2nFYbPqfgzPO2SosVEkN/nYY7CjwVXqfoVKx+f+Y+OxzZa7bbtmtaeD7wcVVMWnFNTHMRpBMy1sJs+1ow5zTWwpzlOSbgYqlYrYjzNKSYOwv9cZbjdbzHYEWgKszaMaTP1CmoEE+2MxrDPzS12YjqTFsbtPNRIS7Yjz9dqFpapT0zHwkatsIHzEIam9QnSDFtTXJJ7iRHth5VOusWBJg9bwFH9Jwh4xkA1YNRB1xrNORzDU09gpgGwnG6LaW5cfmUQaV0yrNZMqEbSNdMa3EwXS0AzaQBaB82Ds1T1Ut1Z6pRyeg5hAt6fwO2ATxP8M2PmM51ap1KotoI3HW1uuL6J8uno3YMSBIkKDIjudo9sUg45rhom1LF8oI4hRDPJNtvci8noPQdAMC6UbcMTvYyf3YEe57dMRk6dSu9zBmBHU2HN9bY8SuBJKawOq8ikG3v33nHm0+jyTWD00NQhG/9kA9xBcwF7fXriNSlKwzLqHy6IMX7Dm9jHTFdOszwsEqDYDcdPiF+0i2CHyAYnRCgGJ33k7DaLCfuMIo3lDXXJWlJgGVn0WHKeu8X6Tv16Y8oUyV0ECCRGqQBFpt9bi2JU11BYk1FO283sOykfYj64l+kM3Kfl6xf9r62uvYnDKK7A2yjM5c04Jad7t3mCNPTbcR64sruzgPGgDlLSCY6CNh7+gNsMEqKCP1oE9TEyRPYiN7YGy9IglBy7mGuRA1RHTa0Tvj0tMCmVV8qoWZ0sY5mMmbhlPf2PpivI0mjkOgGBeCVmxEH5dQm+0YJFDRU5hyafibqCBb1I1D6DuMRyoiQOfYzJAgXBHUxBv1AHbCKNvgO7BTk6IcOkXvfqH3ENY3gkH1IPTF+Vq6UJYzpMkiyqZK6p7GZIje+ILVJq6G66ZGwIYiDaD1IM9TiWSpNLBrWK6mtIKnSSPYFWgdFOPRa6ywv1PMxVJRmAB0G6wNJF9ovMcwJ31YL4RRNYBVl4Kkz+pps3oOUKf2hjzh9GnRlWJe4WLgRq1ITbVbuBeQL4pz/ABJqUrSCqE0sF+RqbfnY2IJ3OKqVeKT+QjV+GP1G9Hg+UoPrzNU1GaAKVM6V1BpUtUOxAgcvrfB2Z8WVHpt5J/R1EgIgtuV0k/ESGWTPfGKq0y5qUl1VNQFakPpMCOukn93G48P+B83VpF6tPyUbQxapCkOOVhpNyGEGcThqwUs/cGpp4uTsyHFKQNchpC1hpI6eYFDD2kkfc4v8JZPMVCgo0WZ6bmwUwUYQQTsIN742+eHDMvT82qP02tTALovIkj8PUe9xG5wGf/ECrWmnTRKWXidFNQoKMhIuOoaxwqt6lx+/5YXN7MIFzXhvLUKitnKvlQCFpodTWN5bZd/XF1XitNVanQRU0llaASxXRqVtZ7+gxhM3Rmk61GJ8qp3vDW/iBhvwzOLyybVKUatyrLK3+mLaepc8/n4xJaXhtuxbkSzearkkWcXuIM2xomAApuolCCST0OFeR4Q/mk0yWERJG4+uGeW4WohC0TML0kYt/jxlVM9qyQNn8wj8ykszLpIAtgbK8OZUJ2UXjDWhmlQlCqgaTJHfGf4ZXcvXQyQQd+mBquKkm8t3wGFtOj6r4Uyg/RKd/wBb/Oxx2KvBSN+g0bg2b/O2OxzZtbng0Ruj7EcVPi04pqnHHRvA80cLK4uT2wyrrOFWaUibTi0ORJcGc4tVaX6zGEOeyqvEyrEH4bRvc4b8QaCZkXwo4jmFK1IhjG4tA+uNuhTuyOp6GSqV/KJka1KzKmIk2nvcbYUZvNBqtWorSQAEYAiJ5RbpF8NKIJqgKei2P72E+ayIquWH4bzY/Kbk3/vjTpNtKvoSmknkIzHDxrSuxvqArA/MTfV7zv8Afvj2tzQ3NJNoGkeonBfBawrStSUKrB0iSdWxHf4be5xNeHEqVALQRF4XraCesdrRjcoJq48MzOTTqXQtShJIJCMD8W7H6zfHoysmIYuTPZWB+w+v0w1rZfUistNReBG8xN9rdR64qrU1DIPM1i8xGofu3vc++D7NI9vKalN1APKi2BA7G4MWFoHtPXHgoKzNGpxFj1Bi5IFpF/cH7nUAqqXYByGgTMwTbfabA+vS+PcjlXVwggErqkgkgEGCQPSR7RguIu4XiidKmIAMA+pvsOh3HuMTzuT031XJEmwuQDqA9yfcA7RhguT0uyM5ClZsQokzb3nr6+mA6lNVpgsQGDSdIJ5R8Qn1F/S3bCtYoKeSvzFKqNJBBJgdTALKJ+/1HbHtcHSaogfCCw3gixn6GRE/F64IrspAqFTsqgTbUoBU2tBAP39sV5nPFSEGxgkKPlftvBBYb9G9cI3Stnl6FFLLM1NieVxsWMQwIne4B39i3pjsnlAsyZtIUD4QQZF99LXG4scE18rU1UyEa4lj2IJ6nY6Z676cSTI6alRmdFWSQRfSXET2A1QQLdcSll3TGvAFnWCgvAECCQJJRouCbWgSI/M4pzTkqhJuxKOZm8hdUnYq+m46MBhjmKtBUMo1QMSkEwNQBgd7wfqfbBB4yy0iKKpSVknlQSDotJaWIIC9Qb98Td3ygp4WCKeFMzX8qoE8tChVqlQhAskv85BbQ8RvYCMM83wDJALUrZnzGI0FKCk0rqFYGqRtykgxvjM5jiNSrQqOWJI0MpJLFTpNSQWm0qV364Y8J4dVrDkpVanPLKqmdDBXWO8a6g9MKkm8sL3JGkpeMEyqaclk6VFqZ0HXz1DcmzzMAhj72xluIeIMxma7pWzDsoqaVLW5KgKrZQI5tPTDqj4WrKhqO1GiEaddSooB21alu9iD06nA/wDsfIBmJzD1WIWEpLCsANY/EqX6TMYdRhFrbz9fuKpLN5BcyEZXN2cyHDEKNPMJEXIDCfWRbCvgmVrQq+UzKUKOBa2qQQe98Ncj4gos4anQU6lB1VSXdQGZWvMWA7YV/wC1q9Z9LVJC1WRdhyspA2A7A4vcdykgJTpqiWY4WqNU1uqsRLJIJ0jb3xVV4nRSkr0wDzFTIm8TinPsrZkGZHlusdwoK9fbC/LVAcuwVBq1i3pB74SertdRSXP8lIwtWzTZXNeY/JMMqPbYRuMTzJJDVjaNoPfAWQ4iVKHSY8rQwG8z0wXQNQyqINO0N0/1xs05qaqyEo0zypRinKDUdQ1e2E+XcrWqMbKwIGGOWoSzoakMASVuNsXZWlRCgsurUJntic9Pe10NGW1M1HgtmGSpCdtf8x8dhj4SRP0SnAtz/wAxseY5M9OpNX2bYzwsH2E4oq4vOKa2OSawKsMLs0T/AKYPrmMKc3XjuBjRpiSM1xapdpFpBjGZ42iE7QSsmNgZ7Y0PFHu17HGd4zWlhpK3Uz6D1nGmDwyUjPZ3ItTOtGDC1mtINr9sJl4h5XJVUqYJEi1xIv0xoOMshpsQCPh2M8trn64SMJq6Z1DyhZh7998boLZLwfzyQbteId+GaagFpiAIMSdPX+M/TDdqChiVLFbEwOpmegAgwfvgL/w8prpcKjHVci8LMqY7T/TGkpZclGUIADY8pkwI3a/Qe+N+nLwo5+q6mxCcqBVhUJDbTAE7N1Js3X9rHnEaJUgimilWkbn4yBHKNgwB9j64Z5ajUaSwCsqnTOkXKhomd5/hied4VVVKb1DTAvrmqkgWYWBvAn6YZyisNgV2KVyZLOhsGXWYXqZcCTMkNNvXFBolqYIYhyYgvEAj0/aj6A4Z53KrqRhVphRIIGo6iGBgfQH7nEBk0peYzuSCS2kLsoOsj6hpGBYbADwwAhiQfhPKJHMNBEtvD6fqTiPFaSFQzalVeaP2QFUz7Bvs3pgl2otTFM+YyvKgiASZBJ+Hr/TEM9maTB6YpGAHBJaZ0gVY6dW027fXEmyi5FWZzSU6Kjy5AkjUbkoVJkz2G/7JGJ1OIPClLFtSyqmdI+GIH7K27YNfjKinTZcvQBZiF1LqgOhc/FPU/WcR4R4mzBeEcIG0PCJElqZJgxa4AjpYYi5PhD1iyGe4VmXRStGq3Ot9LQZOndujT3xbk/AOZFFlrGlRlGUNVrLcAtvBPRh7acR4vmc3UptLVmMbS3fUv1UwvffC7McIrNTQeW4IaozFgRurDc9IP5ntiOopyYYPFWhvV8NZakhGYzyL5eh5o0y8yyzvAMFRJ/8AuYvynE+FpFNaeZzBXUjeYyqvIBcgdhsRflwjz/DCUNMlULIAJYWBabidtUGesYoy3D/Jcs9anDPGnmJ/EVliQNjO+JPSkmPaayx5wrxitMMKGToUhDy2nWwClohnswmIBHzY7ivinN1FZXrOBpKsqnSssRohViIVg1u2EM0qYDFywqB7BbdKpmfcQemDKj0u7tKMDJiIMXC/ECdI3kyMXjpxzxYHzwAcNJenUcsS3lpPfSyFGa/YJf8AxYhweAl7HRT3n5WOpffSAB74po50TaiADSDdTpaek9Pfvgvi+bZWVVCryVQ0BQLDl26ifecNHb713X7jyu68yrhVJlAVlN0qKQIB5m1Aj1GPaXDDJqaws1A3qCJAtO2+O4jVbVRQuJWoDMm3KGI9gIx7l6E+SJY61ktHvC/mfvi6UW9tcCNurvknmqdI1BrbUWQsrLYQJO3Trivhtag6KQt/MCm/QicA5wxWllIK02sehuAI9oxLgOcVRT1KB+JLW6aYH54n7X/ZTrv9htnhsM4vnWSpSFMBSI1ADuf7YLydWpLORZahPv0GAs2hNcPrDjVqsDt2+mCcvmYpsrAnn1Aife+LRk5TdsnJJRWBeFZszWctHKdX2wfWQUsugknWPsMCnKnnYA/ibnBeXqVVRQQGUbSJ/I4npxpu15jSd0fRfCOWX9DpQf1v87Y7HvhnWcshIAu9gAAOdunTHuMep7zx2WjdLJ9abFFTbFzYpqHHFRvF+aNsJ83Uw3zB3wkzjWOKR5FYi4w4keovbrjJZkq3xLMGP++NRxmpaQbztjIZuvDMekzjWpVIlWBJxbJoNi25G/1BjCavSKVCUqkQBGoSNJP+v8cOeK5pdJAIkGevfb6YR53PJqFxdINtiNvvjS3FMnlo13gXKMyuhrBT8oVXMwdzG3+uNWlRQpLs3I0bEzz9J+h+hxiPBtZjUBRZBPWBYxNiZnlO3fGxzdeadqYJsSRBAA5+p9cdHSVxwc3X94BzGUp01gs5BZDq0ifmIGknpPfY4s4gtOoy0gHEbmFETTIiJO0kfXFebquUVQgJJ7CJVNOxP6zD2x7nqxWmfw4fS08omT+GLk+qnFdollWYakqsgRyaAZgSy3JUbgbwSBjzNVg9F2K7q5IkQReNv2pH19sRRzqpjQZiW5VkywA9xynA7ZpylQ6TzGF5VhZYm3YwAcDgJXkqyNTclV/C16F1bEBY2AJuxxPNZ1tKsEphnJ1kAm2mDP1A9xGOzWdmlpWdZAE6V+eWsY6AEj2xGvVeacioEi5hbl2FvWIMYm0yi5JcS4kyBRTWmOa+lENgpU29SFI7SBgccVrGiIqEOxSYQKdlJMfVgcVCvUZKrDXLTp2083IOlpt9T3wG9aopk+ZGpmBJBkadC/cxOEdXeRksB2YrV2anqqVmSBqv3ZGuNpEMPp64D4pRdgtmN2Ykzc6WUX67i+9zOKeIOzPqGvRKgbjkQsZg9ROKOIszQoDk6IAghtT6Z97K3uIxKaVcMeKygnMZEmqp0FkAVdzbn1xfrBPviGcoNUKhVlg5ZvhglbH5tydPL0i2+PVzACwfMEgzKt0PKbD0B9zeMBUKpCuxDa/TV8TlmInobrc4k0rqh1ZdWoM6qQAAtMyZWPg0Fh1i0/fBebrFkqGVCwGJ1XWVAkQLrBW3tvhSai+SVXUCeXZvh0qpj0nUSN7LieYrK1MAAgMx1C/w6x9CNKqPecPGleAtE04U3M2tZVFQx+qukT9wPzxZmaOuq2t1LQuyxIqkH7mZOJZbOU9I2BIYmQ3xEsRMC4iNu2BspVQVdTAQWm82CqQsx+0Zt2xSoqkuwW23YRnSusaqhMU9anSB+zB7E98TrBEFJdTGXKxPwx1HYYAp5hfMJYAiUGx+EGWMepG3riecrA1NS6SAGiBEsbCx7CMFz5a8z23hBX4JpO5F9JIM7mYA9bCcDDPUw1EBPiALdpJ/tifE6wNNVQr8KiIjTF29ycU086RWLFeULC2tIED2wNSbTS+HR6MVQdlM+hqVdIAChot9Bhkc0KdFiT8thG5jfCDh+Y0o2ocxYT/hBk4P4zmdYby2UhoAA6DFtPVfs3LsnOHioXtxSoMsARJLT9MMcjm3anSUqSdU/TCriVRvw1A5VABw84fxIecpPwhIHviOnJudOXkik0ttpG/8OKf0dLnd/wCY2Ox54ZcnLJzTd/5jY8xm1fffxZSHuo+vtgepghsD1scVG8BzEYTcSaPY4b5g4T8SEg26YrERmezOkkg+t8ZHNMJkqLGDO3vjT5ytF9uhxlOLVIaZFxePyxqjLCZNrItzaLJAUWNrdDvjPZmxYaRKmZgXgx/DDXO8SH7VzMDofTCTN1HNSVSCReTY7n+GNTlfBKq5LTXKwy20kNbsd9vXG0qZ9BTGjzSagBIvtY2t7L9sfPzlXmGewGy9ut8O8lmPLUaS0AQpF4k77ev3Ppi+hqOLaZHV01JJmlOaEpFRtWxtZd/2dy35DFVSstUma8AERIS+lbbjaQT9sK04uQPLFQqvVisHqZH0j8zigcShGCspkxJnUbRAE2taegGNftUZ1pjQZ2z1BUEnkSySegjtaT9cE1MsfLVAwNm2WYMRMg7hWHsThW+f0oJp04vFxckAdvr9MBHMErJW7G55YgmYAkb/AJCMByXDDsG3kRV06lOm5lSBEeWBv0UEx+0cU8QzTVWCqUBEmwfqWAP0BJj0wE9UA3DAGLgNqa/WO4tHZTgdqqqpOs6jvDGwm/xCbgAD6HE3JUx1EOFdmRUXTCwbMbxyrveJUt9JxCqrVGkQNJ21/KrEmD3JA99OKctTJnSSuwbYwfhMfYAd746o3lrpDC8gSpmbKL9bAn74V8ZPd4LK9Y+YJEqOgINwAX67wB9CcVJXYMxYPqMQN+wW3+EG/r6YGoU2RxIDGCYDQRe5M/rEg/8AtjpjypUdNTMraibRcSBPfooH57Yi5dlNvSLc9npUgM8kkEw1lJgtcdpk2PTFNXPCFAY9HbvK3VfoYH0Ppj3LZxVX4jMGdQM7nuIvJbruceUs5IaoxBAIMW7Qo+w+7emEvuxkqxRdVry6or2T5u7NFOZ6Wlv++K8/nSSQrRpGhR+1U36xYDbpqHbFmVQWZ1Unm2gA3Or0hZAHsffEhk6Z3SOU7TvNjHT3MbG2LKDccMW0nkEeuw1QwMKKKnu3U+vX7jDnIhl0zDGNIFrheVifTUT9hhM2VRm0oSCAu5sKhubnoFH3wcaDUwCK0BELgMoME7g+8+tzh9FtNt9A1KaorzWdhqYCqVp6nJtsbKPacdw52dBqTqXNhYbD6E/wwGOFVKsgFTrCsenQkD7dPTF2Vzz06bSkhioUg2GiwEdR6YWMpb7lwFpbaXIVmc6GqsRT5VphYjdzbbpe+I8Sza0qegINRiDF/X88DcOzBWoC4Maiz2vq6W9MQaoTVLFtQEkSLk9LY97SVN9sG1WFrn0NZKekCw1e+5wxyWRpu4IVSCxA6WHXCPJ1AQxcDWTA7idzhtxVlpLCggBRBHU4ppT8LkxZrO1EMuENSsvy05ucGZHJ02gMLkTbphNw/JghV+apdvbDLN1EQHS0aRE4bTnauSQso5pG18MFBlkANgan8xsdgHwblC2TpmdzUP3qvjzHHnJuTx2b4qlyfd3wPVGCWwPWOOejQL8wvbCbOp64cZpsJuIbRi8KEkZfitADc77YyOecSRFx+eNdxbmEHGM4pcFh8S74tdcCc8iviRsHAAvDADp3wozxlQ3VbH1G4w0r5tQIMmbkDp6fXCMeYWhYAjr1B/jjUnbx2Sovr1gVDEgEX97XGB6VZ3jTIpqZnqesYhmcl5cH4v7jp74upV9n6H4gOnr6YZvxU8A6wEmsZB1Ez1kGPYH+OOZyBcHvdbt1uRtt/wB8CCpqclRKKDMdz27gYvW86WOwtO4PY4O4DiSy9ZSeZASRYC3U2/qTi530wW1q3STIX1MzPU/2wGWIEWntYn+/8TjxEZmmCI/9x+x9seU+gbRhRrwSVdY+YsOu1ouft0GI0MyQ5LAv2E72I2bsIHYSRucUq5N4Vo21QI6xp6bDFVKsBYMQxsIICj6mRuTt+WG38A2hdfMhRzLDnblgKNNrrvsbdxPXHjonKVdi3y6XBFv8WwkAk9p74HpFhdYqHobgA2G+xm/9e2PAoZvxuU9JEbWnUtoEfcjfCSm2eUaC3RlNyC5N9QIP5WGxUD1PrgfNZaqSCUlSQORps0wo9WIgmNhiVNtzRZgOpYhlNh37kXO0SMS/SWLMzJ5m8GmYAtJMdviHrAAsDKvKCsM8GaBYKG0ixlhGojb6CNuthgg5dColFIAmevPtcbn747LZlanxsGJEFWX4VHNa3du1yCT0GI8QpUb8jpq1QEYQ5sAq9NKmSzbbqJicVU6VsWs0UUgGP4epAAACDYgiGN7X2HsTiVE1GJFNldTyAsIsDAa297XmYx7XyNRaYCOrrKTEgszgDQp+YCIBHSYtiqvmCoClShuHaIuDcLG9hpA6XwydchryJ5Z2VTysxMgRe4aXPrNhI7Yhns6tQ6Y5BciIJgfD9TucXeb5WlaZBeAReyiJ3HRZkk7nFlFVRA1UalW4tJOq8n/EdsNytn1F4e46vU8sBEJDuPiEESw5j6AC30wNkwxddDakpWA/WY/3P5YjQRWKqp01HJJHRVO0+sYsy1F6La0AdEbpsSbSMB5aa49A8KuwzPZ9qSkRLsIPud8dlCG0qVkqBPSWP9sLqgIcvBkyVBmxPW+HWXAOhVIIiTG5PWcXg5Tl6EpUke1eH0mqadge3Q4DWhqZwH1KnfHufzwQMFkMeUdzhc1FqaFFbna5jrhdXVinVfEMINrkZ5ZIbWLx1xLN5TzQZFj2wPkmZEWmQZa59sO0q6EYmwA/PFdNQlGnx2JK08Gs8IgDJ0x21/zGx2BvCXFdWUpmNy/8x8eY5M5w3OvM2RjKkfcCMUVVPbHY7HLNYuzFFj0/hhTm8q5EafzH98eY7FIyoDRnOIcOrknSn5r/AHxmc/4Vr7+WT3hk/q2Ox2NEZWsk2hO3hquDAoSD3anMfvYUZzwhmxUtSJG6nXTkdY+PHY7FPbScRdqsuPhnNOp1UTf9unY+2vAFLwVnCSBSIHU66dxtMa8djsPLUcqbAo1dBeU8JZlWUeQYWDGulziZIPN174nnvDVd8wXo5U00K/B5lMgNaYl9px7jsSeo7G2og3hPNyB5Rgi3NTseojXiP+6WcEj9HBIt8abeh1SPrjzHYL1GLtRUPCWbO+XJX/HRLAe5bE/92M0ANFFo6gvRn94N/GcdjsL7RjbUWZbwfmiOWkafeHQ+l+eOnQDHjeGs2CdVEsLRpemF73Bb/rvjzHYZ6joCgrJP4KzAgmiVmCAjU4NuoL733xzeGc5MVKPLtyPTEmJuC95tvb0OOx2G9qwbUX/7pZmoOahy7/FT1EkQCTr+sCBt7Y7/AHKzVNg9OmW+FdLPTM9YnVZfTHY7FPaOrrIm3NHZLw9mizVHpOKiyQQ9Pc2tD2NySd7QIwbT4Bm6zA1aMUwDpGqnCiy6ioa8DZR9cdjsCOtLgMtNF3EP/Dj8KnUoo4JDa1LJ0PL80GQBMd8J6/hzPFtZoySJA10onYEjVcjHY7Beq64FhDzIUvCWaML5J1v8b66dgeg58NMp4UzSIIpkqJCjVTn3PNjsdj2lrNZDOCYWPDeYdknL2RbkvTJI/ewG/guuutlpsrKbQ9P/AJsdjsaf/pk+UiPskgJvCObkOaRbtL07f/PFOT8G5sVfMakT256f/PjzHYzT1HuRZRwPsp4czIRnaiS5Nuenb/5YWcR8O5tyFFE3/bp2H7+Pcdimp/kS2pCQ01dm68KeG6tPKU0NOCNfzL1qMejeuOx2OxhlLPBoSwf/2Q=="/>
          <p:cNvSpPr>
            <a:spLocks noChangeAspect="1" noChangeArrowheads="1"/>
          </p:cNvSpPr>
          <p:nvPr/>
        </p:nvSpPr>
        <p:spPr bwMode="auto">
          <a:xfrm>
            <a:off x="1739901" y="-6873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0" descr="data:image/jpeg;base64,/9j/4AAQSkZJRgABAQAAAQABAAD/2wCEAAkGBhQSEBUUExQVFRUWFhUVFxgVFxUVFBYUFBQVFBQUFBUXHCYeFxkjGRQVHy8gIycpLCwsFR4xNTAqNSYrLCkBCQoKDgwOGg8PGi8kHyQsLCwpLCwsKSksLCwsLCwpLCwsKSwsLCwpLCksLCwsLCwsLCkpLCwsLCwsLCwsLCwsKf/AABEIAMIBAwMBIgACEQEDEQH/xAAbAAACAgMBAAAAAAAAAAAAAAAEBQMGAAECB//EAD4QAAEDAgUBBQcCBAUEAwEAAAEAAhEDIQQFEjFBUQYiYXGBEzKRocHR8EKxFFJi4SMzgpKycsLS8QcVohb/xAAbAQACAwEBAQAAAAAAAAAAAAADBAECBQAGB//EACkRAAMAAgICAQMEAgMAAAAAAAABAgMREiEEMUETIlEFMmFxgZFCofD/2gAMAwEAAhEDEQA/AOXXap8sZZC4IydKe4LBEFRmpQhb9MwfUqq/BX8czS9bYe6js+wZadUIGg2WpnG1Upink43GRoApe+V0Xd9bbSIqKOtZ6LxF6R1inSAocPlz6moNaXHwErZfcK+9kGMNC0cz/wBU8+kK2iZXo8zf2eqtBJpuHpP7JTRonWV7hVwjQ0qqYrI6b3uLh6ix+P3TH0+hVeT21SPPq5upvbaWo7Nskcx9u8PDceYS7FN2CE4a9jsNNdFo7O5y3SQ8gEiDJiQbSCmGCzw0naS/2lPrMkDw+yo9KxCYU6qjI3Xb9l5STf4LPnWDH+bTtyY+TgusqzgPMPjUNj/MPuhcBnIcND46TwR0KixGCp1P8ogEdDafEcLlHzIO/uXGv9j2ti6LnaKgi0hxsL9Hcfsp6eI0j2VYyw2ZU6dA7oR1+iqRwzw4MM6iYvffmeiseTUnGaNUFzCDpduLXiePDolbne3oYxz9NJb/APflBRwRI9jVuD/l1OhiwPpx/ZVx9d+HrdHNPoR9QQnFTM34Vxpu7zRtwdJ2IP0Vf7QZq2s8FoIgQZiTeeELjsJb0/4GOb9pTWAa0Q2xM7k/YLjKMF7R4aTE878WSXC07q85Syi7DgkaXNIBcBdpmzj4KlIiFy6ZuhSfhnwZgiJFp6EHggo6nXmHj3I0vA/QSZkDgTDh0KlqXDg8SRHtGj5Vqf1CWNpmlUHegGCHbtLTyRyOo80FjKlyxlUJ70gFzZJB2fFyWeYMxwSeHFUzGU5cY2kx1jhW/M6sUwwjeCwzIA5APMbA9ChsHlwNN0wQTBBsQRdrgfKf/QKlddA8s8/RWKVNEsKKxuANN0eotEhQ06aumI1j4sIpNRtEIWmiaL1VkcRvgrLKWfDUWk82+yHq19FInmIHmVUa2ZB1Vwm4/LKW+KBVWn0eh+3BusVLp9oHAAWssVeSJ5kXZ6hqdqV2w2EgSqb2VrgGCr5TqAixQPOdc+J6XwqU+OuH+QDOMC11M24Sbs5kbaky7YwQN/mnmZ4prWG6rGRZtorEjr8R0TPgKnDAefx+1v2WfE9iqZI0909d581Su0XZ99GpcWOx4PkV65gsSHtBGxUea5W2o2CAR4p2Mmn2I5Macto8FrSCmPZ3tEaD3Tdp3H1HirPn3YdwJdTEjpyPLqvPa+HLHuT06r0JuNHpzMzD2AtMg7EKmZrhalBxewnSTuOPB3VJcDnj6JsbHccH7FW9mZU61IQZ6g7+RCYU76E+Dw1v2mI8uzkPqD2kA9eD9l3mWUtq1CWQD8j9lziuzxh1SmLDdv26+SFyrMHU5m46cjy+y5/ihmZT1WMAfhC1xBEELJVlNNlVk79CNx+dEjxeDLDfbg8FAyYmu16DJqv7BDVTHKqFQ/4jZsfX4cpS/dNsBmppgDcdPsUJSvkItloZTGJpdHtt5H7Fc5bnTqJLagmLT+r16reXZ/TIuQPO3/tK8zxzX1C5u1h5xyhZJ0XlpvtdE3aDMRWcC0EQCL7mfJJaeEJKNoskq7dn+zzDS1OAcXj0A6DxS1PReI5sBwnZdhw4gguI1B42np5JIyq6kXAGN2mDYj6hWcj+GeaZOqm4ce80G022P7riv2ZpmnOuCdnTYye7I22jZB3saeFSugfKs2Y5rQ8lj2WY/cR0d4ceqZvwwqBzLNcO9p/lcf1MPLHfJVWphTRqQ8bEHwIng9CnGMxNM0WuY8yw92TDwCfc62+irojelpkNGpJDSbAxfYXurPRoP7rYaS3rs5ouL+Bjyt1KqmU4U1i6DsJvySdv3VhyfGyQ1xhwtfkiw/1DbxFlRkY12dZlgwWm8ADug8G/dnpuPMR0muPpQrVjKv8AhuAI4BHgdi3qLfCx2S6tlpcxpDbwTb9TdwfMbfDwXIFmjb6EgcisJcoarTRODMK8rYla0Rdo8wDGR0Bcfp9V5k/NDr1TeZTrtnm+qQP1H/8AI/AqeJlE4b9kYcfJcmW2lnLSAZjwWKuNZZYhcEd9FfkueHqlpsm+H7RPba6Sgo5lKRMbLVvHFfuR3jVlVaxvQVWzd1QkEoDBVdNRcF0OUL36XyjRjUrSQLJlu63bPWeyWKmmfAj5j+ytTzIXlfZ7tCaQiJB+Por9gc3a+mCD6cpLLjaex/FXKHoYPpAqidoeytOq5xjS7qPqOVacdmWlhI3AlVKl2ra6oQ/umd/0n7I3jzSbaBZv2pnmfaDIH0HQ4W4I2PkUGyu5kEEgr13OsMyq0AgEFU/OOxp96lcfy8+h5WjL2kxP6q5OGRZV2gBpaHWcfgfspswytrwIs7r18wqtUoFrojZMsNmzmEA3A46eRV+vTLrHp8pNPa+i7p+xTvBtbWpmR5jofzlD0saytax8D9k4yzAMYSW2kQb26qeHFEXk6212UzMcsNJ3gdj9PNL5V47QsaWOHQT6hUsMS2SNdhsdckS0nqZte6H2WMSzkJst/ZrC06oc1xIdx4DqOt91YcBXfhn6XiWn4H+pviqFleONN4cNwfwL0ehj6dekC73Tzy07b8XtP0SeWB/x2vQT/wDTsquLy4ua64g3nlAZlgH0qTmg6qZ6i7b/ACvz+y6p134V0HvMO3j9iuMDmDtTiGzT3c3cAE8JVoae0D//AFz6tINeP06qb/8Ascfz5KrVGEGDwrrj67sPGiHU3CWgyY5gHflVJ9N1WrA3c4+VzJVl2K5OmOsloD2bajHRUkiCe64/yeEhGvwlNzAWEhxJEH+bfQejunWFWRUqUdTDaYBB8DIcPHoU1ZiqdeNxUsXCYFSNwDw4jZUaOl6QQ/MGljWwQ5pIniOfIz9U+wpbpFyBEGf0u2IPr/y6ERUc0xLNYLDMgapsdQsdXj1TrJ8wLm2Pe91wsdbTZpg/qG3jtyFVnSRZtRGru8iT59Z5BEGUuxr9FJx5IgeZsrH7AmqyzY0kDoR3gWz8YnwlV/tjTFKnvIA1T4mwB+aJD12I+TH4PK84qF9U9Bb7/NCsbCmqm5UaMvQaJ4ykSali4DFijSI4ouDeieYPDEt9EryvCGo8R6q64LK4TXk5lHQz+meNtVdf4KTiacO8kPjhsVZM+yYtdqASbFYaWSnsFrJKaMjzMbxZWn/gMyLDF5B4VzwGEI2JCTdlMP3Are2lCy/LyXz0j0Ph8MPjzr59ifOq7xScDuRv9wvOcTWOpeo5uyWGV51jcH3z5p7wHVx9xm/qMzjac/JmF7QPpkCZb0P06K35PmzKwsb8g7/3VCr4W6kwznMMgkEdFpVj2tGXqW+XyWrNcibVeXRB6j69VTs6yp9I94W4PBVjyntIdUVb/wBXPqPsmeZtZVbaHA+oKji96ZSbrEtM8wbVIMpjhe0NVv6p87/NEZ1kYpjUDbofokgYua4+hpNUhniM1fVs426BcMYoKNNG4WjreGjlL1umXWkiTDZU6rOnjnieihrYFzTDhEL0TJ8A1lMAD88Uv7T0m6QIEnbwHJQ6SXR0XzrSRSWWVi7OZrodod7jrGdpNvhwk1SjCiY+Cl6kahuGepZM10uY7vUxBYTc72HpHpHipccBhj7Rgs4w5vHNwf0/3VWyHtcGAMqeQd9HfddYrtrNV0jVSPdjwFi4efRJ3ie+hz66a79hudZ62s0NaCIMmY6EQI80vy2p7N4fpkCx9eh6pIMcHOOmwJMDoJsFd+zuJH8ORp1Fsy3qCZnxtPwQqWgE/fQNmeTnEPD2uGnQNJvvNwehkqvBpoVYqN23H7OafRWx7vZd6mC6i8EkCe6djfj86JT/AAjq9MhwJ0zofvtEscfURKGn2HuEl/AsfXD8RrYC4SHRG8CXW9CnrWBjva0h/Vp4cw/qb4dRwQqxQxBpvBbYgyFasI8PAczY96Bc037Oc0ct4c3xHVQwcjHBYpr6mqCASefgfDifJVT/AOR8xboDQBLrnizDAt5/sfCbFXHsO+IggERt3rEA9N4XmPajMfbV3Q4Fre62OA20eAmfjHAXNaQjlrb0IKrFFsjH05CGfRRJr8lptP2a9ssWvZrSt0W3J612Uwe/mrrRoQFTez2NDQCrbTzVhG4VfLwW8jb9Gn4uZXhmYfohzqgHMPkqcKYLHN5Cf55nrY0hVPDVz7QzytX9PxVMGT+sVL4z8oKyfNvZGPFWpnaFpCo+JpgOK2K9k5l8WMr5MR8f9RyYVx1tFlzLOteyQ4kcrVKpZTVnWV8eOcfUlPI8nJnrdi1wly5c2JU9MXJXFQgpnYJMB2ut4bHvY6WnzHB8wt4lkBc06NkTrQRM5zDFOqmXeg4CAGFkpoKErYopa5/Aea+AA0CAuWtIV97P5dTfTsJ/mB3nx8Oi4zXsTPepf7fsfoUs6SemGT2wTs72h2ZUPk7/AMvum2Y5WKtRrgZEjUJ48PThUnEYd1MkEEEdU0yXPnUzDpLfmPLw8FSl3sJP2dz7LbXyimWwWtjxAVWzns5pvSv/AE/Y/RHdoc6Y+kGtMmQRHqDPRKMtzpzDB7zenI8W/ZA4v5CY1tFfrN07oR1Ykq29pclJb7YcwTHIOzlVDShVaB1/A37PsDqrGu2Jv9lesThm0m66Ti11gQDNnA9bjZec4R5aQdiLjzV+yeszEaHW1tI1N4cAdvt8EplnobwNemTZfm7qbS2NQ3E8HlSYzElrPaUfdJh7CJDX9R0m3y9GWLy+k9xY2GVIkWgGfkfS6EzDGtFJ7HM0vIDTYQSAADKUGKWl2VTB5Q+u50ECBN+ZPgm+Qn2FTTUBF58nRGoeBB/IUeWUngl4bqZdrwNy0i8Dw3TulgA6lJcHAR7N/MH9L/I29VK7YCtpNiHtfnIp+7/VY3Gp0sHpeV5ucOWG9x+XTntHmpOIiPcJJB8JaAfSSlRqSbe748A8fFVytp6Mpuq7Xyaa0wh6rEZRPCyrRVF0SpcisgrEUaCxE5heRacvzXSY4U+Nxj295psVWjUgpthMaHM0leueNN70IN1je5Z3/Gl1yVMcTcEJNUeWuhG0DLUTgl6BVt9sZV3arrjDsKjp17InCDU6Ao1pFZh1SSD6VGGLVUWTEYSWJfi6ZFktjpUzV8/x3imdg2mAhzSuiK1oCkp07I/oy17F1SnJRDaYhS+yXD7KG9hkcFqzQpaLOSu3MVdltjDs/iCyoOhsfIr0qlRBbC8vwRgr0LLMzY5oveNjv6dVneXL9oewVsDzbs0yqLi/BG4VGzns0+jJiW/zDb16K65tnZpVOrSJg/Ax02XWHzOnXED1ad/7hDmrS2/QzwlLo8lrAgwrV2ap0XUw12lzpJIO4JPHO0bJpm/YwOl1O39PHoeFUMVhTScQQQR1V9ql0BcNFt7RVmMoFthLdLR6RYeC8+fTuiHvc4pz2ZywPrsD7i5jyBIQn0iF30IG4Y9Eyyuq6k8OBgj8g+C9IxmEotaGv032kW+PCq+cdntHep3bvG5Hl1CWdqhlQ49jvCY5mKaL6Kg2/t1HzC12jpdxjiQXe6SObTPyPxVJZXLTuj25i+pAc4ujaTMJdwErI30xtk+JJ1UwdJddpO2rlp8wF3m2DdSwp0OOotGqmTudnQB0v8N0fl+U0nUWE91ztnc6pNvkge1tcGj7J5La06ab+NTzpmfBsu9FOPW+ybesb0eVYsGtULmydZtO+lvdZPoJ9Vqhhi0kOtv8VYc2ptp1h7NoEBpAHUWsOlkPiKbHAun3jIPSR7p+/kh5nyp7E1j0kvgAwwAspnBc04FoRAZKEVuRc+ldYjXYdYu2D0CYhihpVSCjnOBUD6K9vIlvfsIfD2zyucLiIK1TELb6PIRUutA9fAW50Kz9mMv1d4qrsEtXoHY1gLAEl5t/TxbRpfpWOazbr4HWGywRsk2eZVpMhW4NhK88A0rE8fPXNG35KWfHSooVcy9FNp2UDmS9HcLfo8dPQBUF13Rw+q62Kep0I5tHSICpXRfkC1qcbKNtOUxZhpXX8IAhctE8kCMpwi2VjCkZTClFIDdCqiyya9CnMsS98ajMWB+6Fo4ksMg3TnEYYO2S9+WmVQJOcdZZ2lJhtXb+Yb+o5ROe4WlUol5gwO6RvPAnz4Vfp4IhSOpuiLx04QKhb2hteQqXYmdhYReCLmODhYgyPRMsFlJe4DqYVzodlaQbBaD4nf8Asg5KS9hsCVPkJjiGYmlGzh8Wn6gpDUxVXDu0vBLOOnm0/RWPMezjqR10SRHHMfUeC4o16dUaKwAJ4PunyPBS+vlGg6WtP0VvH4BlRntaVzuQOetuHfnmnpVoK9BwmRNolxYSQ6LGLRzKpuMysms4N21kD42Xa5C2VJfIyy7OIpOYbg3HgeqX5z2hbiKjWPb3WNdJ/rf3WOHk0O/3KXG5Y6i2HWOw6GbWVbbiBTxALhLXAgje7QeD1aT/ALVFaldAsd7emA47DPZUInY2PhwUTTwZcNQI724Ox6+qmzHGMqVQRtYXtz/dB1MQWEgG0z5JHJ70hrSfZIMLdGUaASf+OujKGMUJNewFyn6GPsgtIX+LW1wPgBGj0U9KjLdp/PzouXUS0pjgmam23nb+1z8B6r2rrrYnijd6Fns9J8EScNaRsisZhJbt+fnqh8NIsdkeK5LYv5McK0boUUzynPTh3wdlDSp8haxeCnZdeOci40BxZ6xVykveG7WMcN0qzHOvaEwqjQaWo2lUhpSUeDjxVtGpk/ULyRx9BGFfckoomyX0H8Ixr4TDRm8QrDM0iUXRZKEpOkI2hsgWB2cZhjhSAgSSktTtG6dm/P7rO0uI70dB+91WHVDKJjwpztlsccu2WE9pH8R8Ao39o6n83yH2SMFdNVnin8BHEob/AP8AQVP5vkPsuh2geN3fIJV7MrPYoNRKKcUOW9p3eHwUdXtK/wAOtmyk7hGygqB2rzb+x/ugOV+CVG/ksWB7bPpVGzIv/J89vVWTH9vK4p2D2kxpmkRqnoS3nrsvP34IlzCXB09JsS0gAz0sixmIZTh8nSWuHk1wOn4AhVmcb/ckCzTkTTx0/wCk2iw4f/5DxJtU1gGzTobcgwRt4pRnGcYhhNTS8MPOlkA7kW+KR4nMXvBAY4ka3ggGQTEnykBWCnSr4yhDGs0HvBznOawOIu0mIkjjyQ+MtPSQRrJNpuqafv7n7/2cP7T42nTa6XBjmy27Num8g+G/RB4HtVV1sc6zS9okkbkyLAygsdV00NDnv1DulvtHwHN7rhpFh3gSkrWNNI95xcLAXixMHboBZL55WNobwy8k72/+z0ztbnhcygJkOc7VyIsJ8IVNzupDiW3AMtMQbdRxIkeqmwmY+2oezeLwS0+MR8UkxGKcdz6dOvzSuRQvXe/QTFeVvi/j3/JA/HuJkWWv4hx3KhK7ahcUaSRKwJhhksBUjKxCrU7IaY6WJV/GFbQfpMrqizVWXU2DoxN+n5BN/gUyxWGuVvBUACZMW6/3C9hr7RDHaWVA1YSwz9vhMfIKPBYYGQU0q4RpBjpxH0b9UPllPvx4eSiepegudzWWSBlHS+FOSJhHYrBHW23RQ4vLiXW3iVecm9bFMmFd6/JBUwNpCG9lwnGGpksv/KfkUuw575BV1WwGuPRFSoQsqPuiqzxwhdHK5lk9h+Db1TBr7JZQqI8PgSl7AX0VXP681HecfCyTgypc0xsvPn9UE2uVoTGpL43qQ6lTRDGAIClWRVOug2WYSFyaSxtRSByWpEcjhtELmvTgt/1D5D7KfUtVHju/9UfEFL0TPsEraNIiQREnUd5FxG1lqtRp6XA3kWMut5QfyEXWa4sIDTs4i0b2mellptR890G46tFiJPKWoMmK9MwZAkA8ncTwp8nzAUyGPqVGsm+hwbsd4I6dfBZ/BSBqJEEgiQIhxsDHRC/w7A90gkb2guuOsRuEPk5ewnGbTlhuZZlapSokupmoSHPc0Eh0vh52JBJ+Sj7NUq1So5rDTBLNXfJPIYS0ggh12232sUM4OL2kSy1iG6BY8REm5up8Fg2trs9rLmai1w5IcIae6TJ1Ra6FktVWw2OZhaMwOEkPpggljiA4AgETIsbgQebpJiaDg5w6GT8VasTRFHF6qdN9Om8GGva9pOmNQ7+5h0+gQXabDezqB4AIe0jwMiJ+YKFfFzte17IiuOTXw/X9/JWgutSzQt6EE0TWta1rrSs0rjjnUsXULFJx6bj8bpPj4gj/AJXQmFx3fH59R+6WY9xDunwHyBPzXGFqHUN9/wA6L1GdOV0IrEpy9/ksxxzogH5g/wDegMBjXe0En4hTU6ZIm5+J/wDIJY2sWVPDV9UpidNMZ8mJTl/yXOk8O0iAfSEyGWy4WGxCqtDNZIgiZ87bbhXJtbU1j2nofNdkVSkZPl2sWR6f4f8AoT4ih7MQR/OPlKSNpblXPMKAqAT1lKsVloG2yviyrXfsSeXnrRWabhqhHPoAiVBj8vOqQuqQcBBTTe+xme0RuJBsF3jMQRSd/wBJ+dlhBB2UObVoon0Q/lAMstlCxmIJcYvcj1CiZXKmq7mBYk7deUMWkHa32WnvaGlKS1oZUqwiOimFYbpSMRBM9foFO3EtIPp9EvSAvG0x3h8U1FfxDUjp1gj8O8FKWiOOhlQqNdNlE+IHg5p+YXWFAn0KhxFmu/NilKLL4JyCCbD1uoWOdpb7uwE347vTwRFV1yhqbzBE7OdwOTq+qBRZLpnfsWhzg7STINhuCABE+RUNdkuGlou0zADRYiD4m5U1R4DiAXOBaDcAXab7E27yjr4h5DbHSHAAn3RqkR80tTCIDrsdAJ91pH6tgbWE+KHrU2gHgxY6jZwM6vHyRdUOe1wLmix4Pw/9qM4kWIDet2g3IggyLx8kCmFm3romzfGVqraVao5pgDSBqktO82iYNzzC5xuHNWiRquwam+LeY8kGzQaTg4mQXNDZgabRHTf5KKhiXFo6xHwsULloNa338pi/EMggxAcA4QCB4hs7gEET4FRFy6qG0HcGNzMG9hsACD6uUS5DybOta2HlcLaksd6itriFig4v2OpNkbeQ0D5N2WqFNo9Fw8DhcB/gvZZMbRkPLyew84skmNh4T83IHF05vz4onDVOBvf5rK9OLFBhcX0Xu6p/cLcLiIcrVluau1NaPdO44HUzwkBwoFyYRuVvIqDoCjWptCmWU57PQXVAWgeCVV6+kkHZcVMfBah8bWDnEeCy5xuX2JR0D1qwBnhSgAiUsLv0lbpVy23CYHZXQ0p0QUr7U5d/hW6/RGUq3RB9ocwIa0HxUSvvQHJfE82xVNzChqeKcTB2M/srJiXtegzlwkfm9lo616Drypr9y7ALOkkC5PHS30UWgCY6j6JyzKf3PzUdfs86DHPRBpnTlnfsHotBCKp0uiXnDPYboilVI5Stl3/DHGBedQ9f2KkquJDvVLKOZhhuQp25mDP5wEpaK6f4HHtJa0xu0H5IXRd++7THFxE7eC3hsZNNh/pj4W+i6bWDnnf3Bsejj080tRHe2Y5zAWQ1xJlrpIvInu+FgocRJY6G8dR6GJui6lOmKQeD32vBgu3bIEAHm61SrO1EBreR3i2PibJemSn6YHTwwe4DUbxcAciRYqEUdMshxIJaY5HvCYF7FEMpdxsk2lp2tpMRspTQFN5He7wDwQ4E27pkiIsQgUXVa2hXUqNa8uNOzmiJkyQT3gT4FBwZdNph4tEh25A6SnmLw0tb3NOk3MQe8CIcSfEJbWyp1nGNJJp73kiRbogNh5yp9MU1aZB3s4X8QDI+Y+SjfSCKxeBcATYwdh4QCY6SoKlN0C3H91KY5NJpdkAC2FpbCuHNysW4WLiS503Lt1C8qOk7wR1MyF7/ACLaPOuuLOKNVF0W67E3/LIF+GM2TDA0IMud+w/PgkqjRarWhg3JAYtP54rdTLu9PTgX+KZ4SsCCbfupGNGkzF/ApPm5YrWSmIatXvDwK6xNbvgojFYa0x8JS2sO8N/mivVFZeySsZKiriRK1iBDwim05QGxqWR4B6A7S1ASBIFgL23TChT0uSXtDTD6nkR8gul/eRpO9MR1KV+hXMOapcRdcU8RBgo/1GNvAmtokp40nn9kbhcaev7IT2DXbKN1ItVKyCzwr0uh47BtqDdAVsgauMLjCEa3GygvKU4VImxXZxwu1LH4Z7OCrvhsSusRQY4XCFTTCTkqfZTcsxmlgkWDjNt7z+yYnGsdVGmwOuADFokCx8NkaOzdNwcYBh9/IgGEJmWUAPaabPZiWiGkm/ukyespO9oPyinv8kgqsLXAyTFjqMA+XKMo4q7XCxcAbkR3hzxylmGy86iDP+4jnyK3TcQ1ogy0ls2g6TA5StPs7itB7qTnF5Lr6tUAgt7w3EDqCsq4LQKdQSdUscJB97aBPUDdCVsW81JdLZZaABOkyLepXTKhLHOBJcyHD3YsZvzwgNk8Ozt73Brh7P3gYJBJsLkGePotVKc0RU1C4JENPvNM6ZnzRDMeJ1aZG4DpiHeHC5wlBlQPDi5ul06RA7ru9In1QKIUi59YOiCBYuE/1cT5qChVBsRsfzhF/wAHT0kSbO9n5tddpUBwIFSxkOFj4+u3PwVAi0B5jQESOP2KWyrA/LiQR1SV+EIMIsV1pjmK1rTIpWLr2JWkXaDckXPDJhT2WLF9Ao87k9krN0W33QsWJfICYzwp7qZ4JoLDImBzdYsWXn9P+ytftBsWLJFV/wAz1W1ivj9MHBzmA7wRdDYLFiDXpDWP0YRdVvMv813msWKI9hP+QlxnvKGpssWIzNKP2o6wZumbtlixDYDyP3AikYsWJWij9BuFKOfssWKoFgdNxl1+ilqNGkGOW/8AILaxCyFV8HVZu/mUuYP8P/W/91ixLUGXpm8xpgewgATMwN+4d0qed/VYsSof8BeFqkMABMFjJEmDABEjlQPedRudm/8AcsWIbOftkWHcZd/10/8AlCkPv/6z+6xYqP2XY2p8eqV44f4h/OAsWLqIoEIWLFiqSf/Z"/>
          <p:cNvSpPr>
            <a:spLocks noChangeAspect="1" noChangeArrowheads="1"/>
          </p:cNvSpPr>
          <p:nvPr/>
        </p:nvSpPr>
        <p:spPr bwMode="auto">
          <a:xfrm>
            <a:off x="1587501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2" descr="http://finntrack.co.uk/images/data_analy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65" y="2538300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579288" y="679796"/>
            <a:ext cx="714471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/>
                <a:solidFill>
                  <a:srgbClr val="C00000"/>
                </a:solidFill>
              </a:rPr>
              <a:t>Using DATA to make decisions</a:t>
            </a:r>
          </a:p>
          <a:p>
            <a:pPr algn="ctr"/>
            <a:endParaRPr lang="en-US" sz="3600" b="1" dirty="0">
              <a:ln/>
              <a:solidFill>
                <a:srgbClr val="C00000"/>
              </a:solidFill>
            </a:endParaRPr>
          </a:p>
          <a:p>
            <a:pPr algn="ctr"/>
            <a:r>
              <a:rPr lang="en-US" sz="3200" u="sng" dirty="0">
                <a:ln/>
                <a:solidFill>
                  <a:srgbClr val="C00000"/>
                </a:solidFill>
              </a:rPr>
              <a:t>Teachers</a:t>
            </a:r>
            <a:r>
              <a:rPr lang="en-US" sz="3200" dirty="0">
                <a:ln/>
                <a:solidFill>
                  <a:srgbClr val="C00000"/>
                </a:solidFill>
              </a:rPr>
              <a:t>              </a:t>
            </a:r>
            <a:r>
              <a:rPr lang="en-US" sz="3200" dirty="0" smtClean="0">
                <a:ln/>
                <a:solidFill>
                  <a:srgbClr val="C00000"/>
                </a:solidFill>
              </a:rPr>
              <a:t>                            </a:t>
            </a:r>
            <a:r>
              <a:rPr lang="en-US" sz="3200" u="sng" dirty="0">
                <a:ln/>
                <a:solidFill>
                  <a:srgbClr val="C00000"/>
                </a:solidFill>
              </a:rPr>
              <a:t>Principals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97412" y="2676393"/>
            <a:ext cx="21431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tabLst>
                <a:tab pos="73152" algn="l"/>
              </a:tabLst>
            </a:pPr>
            <a:r>
              <a:rPr lang="en-US" sz="2400" dirty="0"/>
              <a:t>“using multiple student data elements </a:t>
            </a:r>
          </a:p>
          <a:p>
            <a:pPr algn="r">
              <a:tabLst>
                <a:tab pos="73152" algn="l"/>
              </a:tabLst>
            </a:pPr>
            <a:r>
              <a:rPr lang="en-US" sz="2400" dirty="0"/>
              <a:t>to modify instruction and improve student     learning.”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53401" y="304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848600" y="2438400"/>
            <a:ext cx="2667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73152" algn="l"/>
              </a:tabLst>
            </a:pPr>
            <a:r>
              <a:rPr lang="en-US" sz="2400" dirty="0"/>
              <a:t>“development, implementation, and evaluation of a </a:t>
            </a:r>
            <a:br>
              <a:rPr lang="en-US" sz="2400" dirty="0"/>
            </a:br>
            <a:r>
              <a:rPr lang="en-US" sz="2400" dirty="0"/>
              <a:t>data-driven plan for increasing student achievement, including the use of multiple student data elements.”</a:t>
            </a:r>
          </a:p>
        </p:txBody>
      </p:sp>
    </p:spTree>
    <p:extLst>
      <p:ext uri="{BB962C8B-B14F-4D97-AF65-F5344CB8AC3E}">
        <p14:creationId xmlns:p14="http://schemas.microsoft.com/office/powerpoint/2010/main" val="32295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678</Words>
  <Application>Microsoft Office PowerPoint</Application>
  <PresentationFormat>Widescreen</PresentationFormat>
  <Paragraphs>207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Burnstown Dam</vt:lpstr>
      <vt:lpstr>Calibri</vt:lpstr>
      <vt:lpstr>Calibri Light</vt:lpstr>
      <vt:lpstr>Eras Demi ITC</vt:lpstr>
      <vt:lpstr>Huxtable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Kipp</dc:creator>
  <cp:lastModifiedBy>Gary Kipp</cp:lastModifiedBy>
  <cp:revision>41</cp:revision>
  <dcterms:created xsi:type="dcterms:W3CDTF">2014-06-17T23:33:26Z</dcterms:created>
  <dcterms:modified xsi:type="dcterms:W3CDTF">2014-07-15T21:53:04Z</dcterms:modified>
</cp:coreProperties>
</file>